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75" r:id="rId20"/>
    <p:sldId id="405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1386" y="6"/>
      </p:cViewPr>
      <p:guideLst>
        <p:guide orient="horz" pos="164"/>
        <p:guide orient="horz" pos="4156"/>
        <p:guide orient="horz" pos="1956"/>
        <p:guide orient="horz" pos="3793"/>
        <p:guide orient="horz" pos="1865"/>
        <p:guide orient="horz" pos="3657"/>
        <p:guide orient="horz" pos="1026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9963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2668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20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503C4EA-0372-4A3B-9503-53CD16F1D7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74" y="260350"/>
            <a:ext cx="8649129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76" y="4293096"/>
            <a:ext cx="4536504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Schule statt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Kinderarbeit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16" y="731837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Sierra Leone</a:t>
            </a:r>
          </a:p>
        </p:txBody>
      </p:sp>
    </p:spTree>
    <p:extLst>
      <p:ext uri="{BB962C8B-B14F-4D97-AF65-F5344CB8AC3E}">
        <p14:creationId xmlns:p14="http://schemas.microsoft.com/office/powerpoint/2010/main" val="1695027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Mehr Geld in </a:t>
            </a:r>
            <a:r>
              <a:rPr lang="de-DE" b="0"/>
              <a:t>der </a:t>
            </a:r>
            <a:r>
              <a:rPr lang="de-DE" b="0" smtClean="0"/>
              <a:t>Familienkasse </a:t>
            </a:r>
            <a:r>
              <a:rPr lang="de-DE" b="0" dirty="0"/>
              <a:t>heißt auch mehr Geld für Bildung: 310 Jungen und Mädchen besuchen die kleine Grundschule in </a:t>
            </a:r>
            <a:r>
              <a:rPr lang="de-DE" b="0" dirty="0" err="1"/>
              <a:t>Mamorka</a:t>
            </a:r>
            <a:r>
              <a:rPr lang="de-DE" b="0" dirty="0"/>
              <a:t>. So viele waren es früher nie.</a:t>
            </a:r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BB48157-506F-4EDE-AA1A-D9F63BBE72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5150"/>
            <a:ext cx="424699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F780C76-505F-47E1-86BA-87CA3251BB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63" y="260350"/>
            <a:ext cx="4247000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D276576-4000-4861-BB2F-8CE2DBBBE5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Elf Kinder zählt </a:t>
            </a:r>
            <a:r>
              <a:rPr lang="de-DE" b="0" dirty="0" err="1"/>
              <a:t>Sesays</a:t>
            </a:r>
            <a:r>
              <a:rPr lang="de-DE" b="0" dirty="0"/>
              <a:t> Haushalt. „Das sind aber nicht nur unsere eigenen“, lacht Alis Frau </a:t>
            </a:r>
            <a:r>
              <a:rPr lang="de-DE" b="0" dirty="0" err="1"/>
              <a:t>Ramatu</a:t>
            </a:r>
            <a:r>
              <a:rPr lang="de-DE" b="0" dirty="0"/>
              <a:t>. „Wir kümmern uns auch um Kinder von Bekann­ten und Verwandten.“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AD25A6A-27E6-4608-A7A6-317353EC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8646711" cy="55436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nahmen </a:t>
            </a:r>
            <a:r>
              <a:rPr lang="de-DE" b="0" dirty="0" smtClean="0"/>
              <a:t>die Eheleute </a:t>
            </a:r>
            <a:r>
              <a:rPr lang="de-DE" b="0" dirty="0"/>
              <a:t>auch den heute 19-jährigen Aruna auf, </a:t>
            </a:r>
            <a:r>
              <a:rPr lang="de-DE" b="0" dirty="0" smtClean="0"/>
              <a:t>als er noch ein kleiner Junge war. Dank der Unterstützung von SIGA konnte er in die Schule gehen.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9298C1D-61A2-4543-A3D0-FE2404B55A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xmlns="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„90 Prozent aller unterstützen Kinder halten bis zur 6. Klasse durch“, erklärt Vidal Roberts, Direktor </a:t>
            </a:r>
            <a:r>
              <a:rPr lang="de-DE" b="0" dirty="0" smtClean="0"/>
              <a:t>von </a:t>
            </a:r>
            <a:r>
              <a:rPr lang="de-DE" b="0" dirty="0"/>
              <a:t>SIGA. „Manche besuchen nun sogar weiterführende Schulen.“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D4BE23F-98B8-4913-9DB1-04A0E4911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3933"/>
            <a:ext cx="4249738" cy="27015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CBA54C8-F7E4-438F-8DD0-E088CEC204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9133"/>
            <a:ext cx="4249738" cy="27015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60A3AF3-ED6A-48C8-B1AD-E3D1DD90EB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wie Aruna: Er hat ein Stipendium für eine weiterführende Schule ergattert und steht nun kurz vor dem Abitur. In zwei Jahren ist auch seine Stiefschwester Fatima so weit.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765FAFC-2A9A-4B53-892D-A17E61C42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2" y="260350"/>
            <a:ext cx="4249739" cy="55419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6AB0267-A7AC-4588-AEDB-A0510F99D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3513"/>
            <a:ext cx="4249738" cy="5541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Jugendlichen und jungen Erwachsenen ohne Schulabschluss bietet SIGA eine handwerkliche Berufsausbildung an. </a:t>
            </a:r>
            <a:r>
              <a:rPr lang="de-DE" b="0" dirty="0" err="1" smtClean="0"/>
              <a:t>Mamusu</a:t>
            </a:r>
            <a:r>
              <a:rPr lang="de-DE" b="0" dirty="0" smtClean="0"/>
              <a:t> </a:t>
            </a:r>
            <a:r>
              <a:rPr lang="de-DE" b="0" dirty="0" err="1"/>
              <a:t>Conteh</a:t>
            </a:r>
            <a:r>
              <a:rPr lang="de-DE" b="0" dirty="0"/>
              <a:t> </a:t>
            </a:r>
            <a:r>
              <a:rPr lang="de-DE" b="0" dirty="0" smtClean="0"/>
              <a:t>ist so Schneiderin geworden.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3E85D16-1BE2-4CDB-A581-74FBCFB00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73" y="260349"/>
            <a:ext cx="4246290" cy="26951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D466EAC-0C2B-4157-BE9C-85E73C7C4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099596"/>
            <a:ext cx="4249738" cy="27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96FD4CA-0FD8-49FD-9D5A-72FF9A13F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49"/>
            <a:ext cx="4249736" cy="5545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Nachdem sie ihren </a:t>
            </a:r>
            <a:r>
              <a:rPr lang="de-DE" b="0" dirty="0"/>
              <a:t>Mann </a:t>
            </a:r>
            <a:r>
              <a:rPr lang="de-DE" b="0" dirty="0" smtClean="0"/>
              <a:t>im </a:t>
            </a:r>
            <a:r>
              <a:rPr lang="de-DE" b="0" dirty="0"/>
              <a:t>Bürgerkrieg </a:t>
            </a:r>
            <a:r>
              <a:rPr lang="de-DE" b="0" dirty="0" smtClean="0"/>
              <a:t>verloren hatte, </a:t>
            </a:r>
            <a:r>
              <a:rPr lang="de-DE" b="0" dirty="0"/>
              <a:t>musste </a:t>
            </a:r>
            <a:r>
              <a:rPr lang="de-DE" b="0" dirty="0" smtClean="0"/>
              <a:t>sie ihre Tochter </a:t>
            </a:r>
            <a:r>
              <a:rPr lang="de-DE" b="0" dirty="0"/>
              <a:t>ins Waisenhaus schicken – </a:t>
            </a:r>
            <a:r>
              <a:rPr lang="de-DE" b="0" dirty="0" smtClean="0"/>
              <a:t>um sie zurück­zuholen</a:t>
            </a:r>
            <a:r>
              <a:rPr lang="de-DE" b="0" dirty="0"/>
              <a:t>, sobald sie das nötige Geld </a:t>
            </a:r>
            <a:r>
              <a:rPr lang="de-DE" b="0" dirty="0" smtClean="0"/>
              <a:t>hatte</a:t>
            </a:r>
            <a:r>
              <a:rPr lang="de-DE" b="0" dirty="0"/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8219632-CB55-43CE-9FA0-013B536D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74650"/>
            <a:ext cx="8642351" cy="55308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klappte schneller als gedacht. Heute verdient sie ausreichend, hat einen neuen Lebenspartner und drei weitere Kinder. Alle gehen selbstverständlich </a:t>
            </a:r>
            <a:r>
              <a:rPr lang="de-DE" b="0" dirty="0" smtClean="0"/>
              <a:t>in die Schule</a:t>
            </a:r>
            <a:r>
              <a:rPr lang="de-DE" b="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69094FB-5CCE-4B39-AF5F-E534D8E72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CD11695-5D01-4DA1-BBA6-4054F2C013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55015"/>
            <a:ext cx="4249736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:a16="http://schemas.microsoft.com/office/drawing/2014/main" xmlns="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Auch Aruna weiß, wie wichtig Bildung für ein Leben ohne </a:t>
            </a:r>
            <a:r>
              <a:rPr lang="de-DE" b="0" spc="-10" dirty="0" smtClean="0"/>
              <a:t>Hunger und Armut ist</a:t>
            </a:r>
            <a:r>
              <a:rPr lang="de-DE" b="0" spc="-10" dirty="0"/>
              <a:t>. Und wenn </a:t>
            </a:r>
            <a:r>
              <a:rPr lang="de-DE" b="0" spc="-10" dirty="0" smtClean="0"/>
              <a:t>seine Geschwister </a:t>
            </a:r>
            <a:r>
              <a:rPr lang="de-DE" b="0" spc="-10" dirty="0"/>
              <a:t>weiterhin </a:t>
            </a:r>
            <a:r>
              <a:rPr lang="de-DE" b="0" spc="-10" dirty="0" smtClean="0"/>
              <a:t>so fleißig </a:t>
            </a:r>
            <a:r>
              <a:rPr lang="de-DE" b="0" spc="-10" dirty="0"/>
              <a:t>sind, </a:t>
            </a:r>
            <a:r>
              <a:rPr lang="de-DE" b="0" spc="-10" dirty="0" smtClean="0"/>
              <a:t>werden auch sie ihre Chance ergreifen.</a:t>
            </a:r>
            <a:endParaRPr lang="de-DE" b="0" spc="-1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F922508-BF53-4EB1-8BBC-EA68E4765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b="0" dirty="0" err="1"/>
              <a:t>Siera</a:t>
            </a:r>
            <a:r>
              <a:rPr lang="de-DE" b="0" dirty="0"/>
              <a:t> Grass-</a:t>
            </a:r>
            <a:r>
              <a:rPr lang="de-DE" b="0" dirty="0" err="1"/>
              <a:t>roots</a:t>
            </a:r>
            <a:r>
              <a:rPr lang="de-DE" b="0" dirty="0"/>
              <a:t> Agency (SIGA) aus Sierra Leone</a:t>
            </a:r>
            <a:r>
              <a:rPr lang="de-DE" alt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Schule statt Kinderarbeit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</a:t>
            </a:r>
            <a:endParaRPr lang="de-DE" altLang="de-DE" b="0" dirty="0" smtClean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 smtClean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 smtClean="0"/>
              <a:t>Caroline-Michaelis-Str</a:t>
            </a:r>
            <a:r>
              <a:rPr lang="de-DE" altLang="de-DE" b="0" dirty="0"/>
              <a:t>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</a:t>
            </a:r>
            <a:r>
              <a:rPr lang="de-DE" altLang="de-DE" b="0" dirty="0" smtClean="0"/>
              <a:t>4711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</a:t>
            </a:r>
            <a:r>
              <a:rPr lang="de-DE" b="0" dirty="0"/>
              <a:t>sierra-leone-kinderarbeit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und Fotos </a:t>
            </a:r>
            <a:r>
              <a:rPr lang="de-DE" altLang="de-DE" b="0" dirty="0">
                <a:cs typeface="Times New Roman" panose="02020603050405020304" pitchFamily="18" charset="0"/>
              </a:rPr>
              <a:t>Helge Bendl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</a:t>
            </a:r>
            <a:r>
              <a:rPr lang="de-DE" altLang="de-DE" b="0" dirty="0" smtClean="0"/>
              <a:t>April </a:t>
            </a:r>
            <a:r>
              <a:rPr lang="de-DE" altLang="de-DE" b="0" dirty="0"/>
              <a:t>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Sierra Leone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4" y="1268413"/>
            <a:ext cx="8650800" cy="4386428"/>
          </a:xfrm>
          <a:prstGeom prst="rect">
            <a:avLst/>
          </a:prstGeom>
        </p:spPr>
      </p:pic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319" y="3564732"/>
            <a:ext cx="1202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Sierra Leone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8760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Sierra Leone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71.740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6,2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86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6,8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56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61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41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62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1.800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</a:t>
            </a:r>
            <a:r>
              <a:rPr lang="de-DE" altLang="de-DE" sz="800" b="0" dirty="0" smtClean="0"/>
              <a:t>2018)</a:t>
            </a:r>
            <a:r>
              <a:rPr lang="de-DE" altLang="de-DE" sz="800" dirty="0" smtClean="0"/>
              <a:t> </a:t>
            </a:r>
            <a:endParaRPr lang="de-DE" altLang="de-DE" sz="80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xmlns="" id="{1E6F458B-7CE7-405D-9B2C-BCCC95EC1462}"/>
              </a:ext>
            </a:extLst>
          </p:cNvPr>
          <p:cNvSpPr/>
          <p:nvPr/>
        </p:nvSpPr>
        <p:spPr>
          <a:xfrm>
            <a:off x="4005263" y="3195065"/>
            <a:ext cx="83343" cy="98204"/>
          </a:xfrm>
          <a:custGeom>
            <a:avLst/>
            <a:gdLst>
              <a:gd name="connsiteX0" fmla="*/ 7143 w 83343"/>
              <a:gd name="connsiteY0" fmla="*/ 26766 h 98204"/>
              <a:gd name="connsiteX1" fmla="*/ 9525 w 83343"/>
              <a:gd name="connsiteY1" fmla="*/ 14860 h 98204"/>
              <a:gd name="connsiteX2" fmla="*/ 23812 w 83343"/>
              <a:gd name="connsiteY2" fmla="*/ 10098 h 98204"/>
              <a:gd name="connsiteX3" fmla="*/ 64293 w 83343"/>
              <a:gd name="connsiteY3" fmla="*/ 2954 h 98204"/>
              <a:gd name="connsiteX4" fmla="*/ 71437 w 83343"/>
              <a:gd name="connsiteY4" fmla="*/ 7716 h 98204"/>
              <a:gd name="connsiteX5" fmla="*/ 76200 w 83343"/>
              <a:gd name="connsiteY5" fmla="*/ 22004 h 98204"/>
              <a:gd name="connsiteX6" fmla="*/ 78581 w 83343"/>
              <a:gd name="connsiteY6" fmla="*/ 48198 h 98204"/>
              <a:gd name="connsiteX7" fmla="*/ 83343 w 83343"/>
              <a:gd name="connsiteY7" fmla="*/ 62485 h 98204"/>
              <a:gd name="connsiteX8" fmla="*/ 80962 w 83343"/>
              <a:gd name="connsiteY8" fmla="*/ 74391 h 98204"/>
              <a:gd name="connsiteX9" fmla="*/ 66675 w 83343"/>
              <a:gd name="connsiteY9" fmla="*/ 81535 h 98204"/>
              <a:gd name="connsiteX10" fmla="*/ 59531 w 83343"/>
              <a:gd name="connsiteY10" fmla="*/ 95823 h 98204"/>
              <a:gd name="connsiteX11" fmla="*/ 52387 w 83343"/>
              <a:gd name="connsiteY11" fmla="*/ 98204 h 98204"/>
              <a:gd name="connsiteX12" fmla="*/ 38100 w 83343"/>
              <a:gd name="connsiteY12" fmla="*/ 91060 h 98204"/>
              <a:gd name="connsiteX13" fmla="*/ 26193 w 83343"/>
              <a:gd name="connsiteY13" fmla="*/ 81535 h 98204"/>
              <a:gd name="connsiteX14" fmla="*/ 21431 w 83343"/>
              <a:gd name="connsiteY14" fmla="*/ 74391 h 98204"/>
              <a:gd name="connsiteX15" fmla="*/ 19050 w 83343"/>
              <a:gd name="connsiteY15" fmla="*/ 67248 h 98204"/>
              <a:gd name="connsiteX16" fmla="*/ 9525 w 83343"/>
              <a:gd name="connsiteY16" fmla="*/ 52960 h 98204"/>
              <a:gd name="connsiteX17" fmla="*/ 4762 w 83343"/>
              <a:gd name="connsiteY17" fmla="*/ 45816 h 98204"/>
              <a:gd name="connsiteX18" fmla="*/ 0 w 83343"/>
              <a:gd name="connsiteY18" fmla="*/ 38673 h 98204"/>
              <a:gd name="connsiteX19" fmla="*/ 7143 w 83343"/>
              <a:gd name="connsiteY19" fmla="*/ 26766 h 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343" h="98204">
                <a:moveTo>
                  <a:pt x="7143" y="26766"/>
                </a:moveTo>
                <a:cubicBezTo>
                  <a:pt x="7937" y="22797"/>
                  <a:pt x="6663" y="17722"/>
                  <a:pt x="9525" y="14860"/>
                </a:cubicBezTo>
                <a:cubicBezTo>
                  <a:pt x="13075" y="11310"/>
                  <a:pt x="23812" y="10098"/>
                  <a:pt x="23812" y="10098"/>
                </a:cubicBezTo>
                <a:cubicBezTo>
                  <a:pt x="45395" y="-4290"/>
                  <a:pt x="32400" y="55"/>
                  <a:pt x="64293" y="2954"/>
                </a:cubicBezTo>
                <a:cubicBezTo>
                  <a:pt x="66674" y="4541"/>
                  <a:pt x="69920" y="5289"/>
                  <a:pt x="71437" y="7716"/>
                </a:cubicBezTo>
                <a:cubicBezTo>
                  <a:pt x="74098" y="11973"/>
                  <a:pt x="76200" y="22004"/>
                  <a:pt x="76200" y="22004"/>
                </a:cubicBezTo>
                <a:cubicBezTo>
                  <a:pt x="76994" y="30735"/>
                  <a:pt x="77058" y="39564"/>
                  <a:pt x="78581" y="48198"/>
                </a:cubicBezTo>
                <a:cubicBezTo>
                  <a:pt x="79453" y="53142"/>
                  <a:pt x="83343" y="62485"/>
                  <a:pt x="83343" y="62485"/>
                </a:cubicBezTo>
                <a:cubicBezTo>
                  <a:pt x="82549" y="66454"/>
                  <a:pt x="82970" y="70877"/>
                  <a:pt x="80962" y="74391"/>
                </a:cubicBezTo>
                <a:cubicBezTo>
                  <a:pt x="78789" y="78193"/>
                  <a:pt x="70342" y="80313"/>
                  <a:pt x="66675" y="81535"/>
                </a:cubicBezTo>
                <a:cubicBezTo>
                  <a:pt x="65106" y="86239"/>
                  <a:pt x="63726" y="92467"/>
                  <a:pt x="59531" y="95823"/>
                </a:cubicBezTo>
                <a:cubicBezTo>
                  <a:pt x="57571" y="97391"/>
                  <a:pt x="54768" y="97410"/>
                  <a:pt x="52387" y="98204"/>
                </a:cubicBezTo>
                <a:cubicBezTo>
                  <a:pt x="46575" y="96267"/>
                  <a:pt x="42717" y="95678"/>
                  <a:pt x="38100" y="91060"/>
                </a:cubicBezTo>
                <a:cubicBezTo>
                  <a:pt x="27331" y="80290"/>
                  <a:pt x="40099" y="86170"/>
                  <a:pt x="26193" y="81535"/>
                </a:cubicBezTo>
                <a:cubicBezTo>
                  <a:pt x="24606" y="79154"/>
                  <a:pt x="22711" y="76951"/>
                  <a:pt x="21431" y="74391"/>
                </a:cubicBezTo>
                <a:cubicBezTo>
                  <a:pt x="20309" y="72146"/>
                  <a:pt x="20269" y="69442"/>
                  <a:pt x="19050" y="67248"/>
                </a:cubicBezTo>
                <a:cubicBezTo>
                  <a:pt x="16270" y="62244"/>
                  <a:pt x="12700" y="57723"/>
                  <a:pt x="9525" y="52960"/>
                </a:cubicBezTo>
                <a:lnTo>
                  <a:pt x="4762" y="45816"/>
                </a:lnTo>
                <a:lnTo>
                  <a:pt x="0" y="38673"/>
                </a:lnTo>
                <a:lnTo>
                  <a:pt x="7143" y="26766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E7B635E4-C5A4-462D-8781-1465BE394128}"/>
              </a:ext>
            </a:extLst>
          </p:cNvPr>
          <p:cNvCxnSpPr>
            <a:cxnSpLocks/>
          </p:cNvCxnSpPr>
          <p:nvPr/>
        </p:nvCxnSpPr>
        <p:spPr>
          <a:xfrm flipV="1">
            <a:off x="4046934" y="3238803"/>
            <a:ext cx="0" cy="380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7A7C49E-7DCD-4451-9154-EAD02DB69B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1" cy="5554570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4421981"/>
            <a:ext cx="578846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3720306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658662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841455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b="0" dirty="0"/>
              <a:t>Sierra Leone ist eines der ärmsten Länder der Erde. Viele </a:t>
            </a:r>
            <a:r>
              <a:rPr lang="de-DE" b="0" dirty="0" smtClean="0"/>
              <a:t>Kinder </a:t>
            </a:r>
            <a:r>
              <a:rPr lang="de-DE" b="0" dirty="0"/>
              <a:t>müssen </a:t>
            </a:r>
            <a:r>
              <a:rPr lang="de-DE" b="0" dirty="0" smtClean="0"/>
              <a:t>arbeiten gehen, damit ihre Familien </a:t>
            </a:r>
            <a:r>
              <a:rPr lang="de-DE" b="0" dirty="0"/>
              <a:t>über die Runden </a:t>
            </a:r>
            <a:r>
              <a:rPr lang="de-DE" b="0" dirty="0" smtClean="0"/>
              <a:t>kommen</a:t>
            </a:r>
            <a:r>
              <a:rPr lang="de-DE" b="0" dirty="0"/>
              <a:t>. </a:t>
            </a:r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16CB485-5FCE-4A6F-AF85-1576146F2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271873"/>
            <a:ext cx="6445250" cy="55336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493E3BD-B113-4BCB-A90F-1F020D48FB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72756"/>
            <a:ext cx="2052638" cy="55327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SIGA ermöglicht Kindern </a:t>
            </a:r>
            <a:r>
              <a:rPr lang="de-DE" b="0" dirty="0" smtClean="0"/>
              <a:t>den Schulbesuch. Und sie bildet die Eltern weiter, damit die nicht mehr auf die Unterstützung ihrer Kinder angewiesen sind.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E400C89-FED5-4045-B75D-074C106DC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8642350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0574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Auch Ali </a:t>
            </a:r>
            <a:r>
              <a:rPr lang="de-DE" b="0" dirty="0" err="1"/>
              <a:t>Sesay</a:t>
            </a:r>
            <a:r>
              <a:rPr lang="de-DE" b="0" dirty="0"/>
              <a:t> </a:t>
            </a:r>
            <a:r>
              <a:rPr lang="de-DE" b="0" dirty="0" smtClean="0"/>
              <a:t>hat von dem Projekt profitiert. Früher konnte er seine Kinder nicht in die Schule schicken. Der Ertrag </a:t>
            </a:r>
            <a:r>
              <a:rPr lang="de-DE" b="0" dirty="0"/>
              <a:t>seines Reisfeldes reichte </a:t>
            </a:r>
            <a:r>
              <a:rPr lang="de-DE" b="0" dirty="0" smtClean="0"/>
              <a:t>einfach </a:t>
            </a:r>
            <a:r>
              <a:rPr lang="de-DE" b="0" dirty="0"/>
              <a:t>nicht </a:t>
            </a:r>
            <a:r>
              <a:rPr lang="de-DE" b="0" dirty="0" smtClean="0"/>
              <a:t>aus.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7F770FD-AF41-4D14-B2FE-63A46BEFC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1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915DCBB-C429-461D-91B8-2F8A3F10A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574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b="0" dirty="0" smtClean="0"/>
              <a:t>Dann kamen </a:t>
            </a:r>
            <a:r>
              <a:rPr lang="de-DE" b="0" dirty="0"/>
              <a:t>Mitarbeitende von SIGA </a:t>
            </a:r>
            <a:r>
              <a:rPr lang="de-DE" b="0" dirty="0" smtClean="0"/>
              <a:t>in sein Dorf </a:t>
            </a:r>
            <a:r>
              <a:rPr lang="de-DE" b="0" dirty="0" err="1" smtClean="0"/>
              <a:t>Mamorka</a:t>
            </a:r>
            <a:r>
              <a:rPr lang="de-DE" b="0" dirty="0" smtClean="0"/>
              <a:t> und boten ihm Hilfe an </a:t>
            </a:r>
            <a:r>
              <a:rPr lang="de-DE" b="0" dirty="0"/>
              <a:t>– </a:t>
            </a:r>
            <a:r>
              <a:rPr lang="de-DE" b="0" dirty="0" smtClean="0"/>
              <a:t>wenn er selbst </a:t>
            </a:r>
            <a:r>
              <a:rPr lang="de-DE" b="0" dirty="0"/>
              <a:t>mit anpacken </a:t>
            </a:r>
            <a:r>
              <a:rPr lang="de-DE" b="0" dirty="0" smtClean="0"/>
              <a:t>würde. </a:t>
            </a:r>
            <a:r>
              <a:rPr lang="de-DE" b="0" dirty="0"/>
              <a:t>Und das hat Ali </a:t>
            </a:r>
            <a:r>
              <a:rPr lang="de-DE" b="0" dirty="0" err="1"/>
              <a:t>Sesay</a:t>
            </a:r>
            <a:r>
              <a:rPr lang="de-DE" b="0" dirty="0"/>
              <a:t> getan. </a:t>
            </a: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6ADACBD-ECD9-4217-9425-2E0C3EC94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4238624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97DB355-E0EE-401D-9386-36B944C2A9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38624" cy="554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F13BE02-15A4-459C-BB2E-33BCAA88E7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7" y="3105150"/>
            <a:ext cx="424973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Niemand in seinem Haushalt muss heute Hunger leiden. Und alle </a:t>
            </a:r>
            <a:r>
              <a:rPr lang="de-DE" b="0" dirty="0" smtClean="0"/>
              <a:t>seine </a:t>
            </a:r>
            <a:r>
              <a:rPr lang="de-DE" b="0" dirty="0"/>
              <a:t>Kinder gehen </a:t>
            </a:r>
            <a:r>
              <a:rPr lang="de-DE" b="0" dirty="0" smtClean="0"/>
              <a:t>in die Schule – </a:t>
            </a:r>
            <a:r>
              <a:rPr lang="de-DE" b="0" dirty="0"/>
              <a:t>ausgestattet mit allem, was sie zum Lernen brauchen.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22E5D78-DD76-4464-8F7D-D51DF1CF2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0367A2C-9578-4A9E-8BDB-36743CDF3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10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konnte sich Ali </a:t>
            </a:r>
            <a:r>
              <a:rPr lang="de-DE" b="0" dirty="0" err="1"/>
              <a:t>Sesay</a:t>
            </a:r>
            <a:r>
              <a:rPr lang="de-DE" b="0" dirty="0"/>
              <a:t> früher nicht leisten. Doch dank SIGA hat er gelernt, neue Sorten von Maniok und Reis anzubauen. „Mein Ertrag hat sich verdoppelt“, erzählt er.</a:t>
            </a:r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EE0D2B4-DE70-448B-8D0A-94450A01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50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2A980E4-2B76-476C-B05E-DAEC74347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FA9E127-859D-4601-A99D-BB1D05975D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150" y="3105150"/>
            <a:ext cx="4238024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77EFDB4-227B-4AD9-BB16-29DE2D2BB1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424974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13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</a:t>
            </a:r>
            <a:r>
              <a:rPr lang="de-DE" b="0" dirty="0" smtClean="0"/>
              <a:t>viele andere im Dorf haben profitiert</a:t>
            </a:r>
            <a:r>
              <a:rPr lang="de-DE" b="0" dirty="0"/>
              <a:t>: </a:t>
            </a:r>
            <a:r>
              <a:rPr lang="de-DE" b="0" dirty="0" smtClean="0"/>
              <a:t>So erhielten die Frauen </a:t>
            </a:r>
            <a:r>
              <a:rPr lang="de-DE" b="0" dirty="0"/>
              <a:t>Hilfe für </a:t>
            </a:r>
            <a:r>
              <a:rPr lang="de-DE" b="0" dirty="0" smtClean="0"/>
              <a:t>Gemüseanbau und Kleinviehhaltung</a:t>
            </a:r>
            <a:r>
              <a:rPr lang="de-DE" b="0" dirty="0"/>
              <a:t>. Überschüsse verkaufen sie auf dem Markt.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9F3C698-2F60-417D-870E-FD8AD448E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F2D03C1-2BD4-4AF5-A48D-4ED2A3B47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16713"/>
            <a:ext cx="4249738" cy="26887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18E55303-4533-4E43-AE73-725367EEA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2721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899</cp:revision>
  <dcterms:created xsi:type="dcterms:W3CDTF">2005-03-02T11:53:12Z</dcterms:created>
  <dcterms:modified xsi:type="dcterms:W3CDTF">2018-05-18T10:25:14Z</dcterms:modified>
</cp:coreProperties>
</file>