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398" r:id="rId2"/>
    <p:sldId id="390" r:id="rId3"/>
    <p:sldId id="392" r:id="rId4"/>
    <p:sldId id="391" r:id="rId5"/>
    <p:sldId id="370" r:id="rId6"/>
    <p:sldId id="385" r:id="rId7"/>
    <p:sldId id="354" r:id="rId8"/>
    <p:sldId id="334" r:id="rId9"/>
    <p:sldId id="382" r:id="rId10"/>
    <p:sldId id="376" r:id="rId11"/>
    <p:sldId id="330" r:id="rId12"/>
    <p:sldId id="399" r:id="rId13"/>
    <p:sldId id="386" r:id="rId14"/>
    <p:sldId id="320" r:id="rId15"/>
    <p:sldId id="387" r:id="rId16"/>
    <p:sldId id="360" r:id="rId17"/>
    <p:sldId id="384" r:id="rId18"/>
    <p:sldId id="326" r:id="rId19"/>
    <p:sldId id="317" r:id="rId20"/>
    <p:sldId id="396" r:id="rId21"/>
    <p:sldId id="375" r:id="rId22"/>
    <p:sldId id="395" r:id="rId23"/>
  </p:sldIdLst>
  <p:sldSz cx="9144000" cy="6858000" type="screen4x3"/>
  <p:notesSz cx="6743700" cy="98933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4">
          <p15:clr>
            <a:srgbClr val="A4A3A4"/>
          </p15:clr>
        </p15:guide>
        <p15:guide id="2" orient="horz" pos="4156">
          <p15:clr>
            <a:srgbClr val="A4A3A4"/>
          </p15:clr>
        </p15:guide>
        <p15:guide id="3" orient="horz" pos="3657">
          <p15:clr>
            <a:srgbClr val="A4A3A4"/>
          </p15:clr>
        </p15:guide>
        <p15:guide id="4" orient="horz" pos="3748">
          <p15:clr>
            <a:srgbClr val="A4A3A4"/>
          </p15:clr>
        </p15:guide>
        <p15:guide id="5" orient="horz" pos="1865">
          <p15:clr>
            <a:srgbClr val="A4A3A4"/>
          </p15:clr>
        </p15:guide>
        <p15:guide id="6" orient="horz" pos="1956">
          <p15:clr>
            <a:srgbClr val="A4A3A4"/>
          </p15:clr>
        </p15:guide>
        <p15:guide id="7" orient="horz" pos="799">
          <p15:clr>
            <a:srgbClr val="A4A3A4"/>
          </p15:clr>
        </p15:guide>
        <p15:guide id="8" pos="158" userDrawn="1">
          <p15:clr>
            <a:srgbClr val="A4A3A4"/>
          </p15:clr>
        </p15:guide>
        <p15:guide id="9" pos="2835">
          <p15:clr>
            <a:srgbClr val="A4A3A4"/>
          </p15:clr>
        </p15:guide>
        <p15:guide id="10" pos="5602" userDrawn="1">
          <p15:clr>
            <a:srgbClr val="A4A3A4"/>
          </p15:clr>
        </p15:guide>
        <p15:guide id="11" pos="2925" userDrawn="1">
          <p15:clr>
            <a:srgbClr val="A4A3A4"/>
          </p15:clr>
        </p15:guide>
        <p15:guide id="12" pos="1542" userDrawn="1">
          <p15:clr>
            <a:srgbClr val="A4A3A4"/>
          </p15:clr>
        </p15:guide>
        <p15:guide id="13" pos="1451">
          <p15:clr>
            <a:srgbClr val="A4A3A4"/>
          </p15:clr>
        </p15:guide>
        <p15:guide id="14" pos="4195" userDrawn="1">
          <p15:clr>
            <a:srgbClr val="A4A3A4"/>
          </p15:clr>
        </p15:guide>
        <p15:guide id="15" pos="430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6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B482"/>
    <a:srgbClr val="E65D00"/>
    <a:srgbClr val="FFA365"/>
    <a:srgbClr val="FF6600"/>
    <a:srgbClr val="539D49"/>
    <a:srgbClr val="705500"/>
    <a:srgbClr val="FFDF79"/>
    <a:srgbClr val="A2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9827" autoAdjust="0"/>
  </p:normalViewPr>
  <p:slideViewPr>
    <p:cSldViewPr showGuides="1">
      <p:cViewPr varScale="1">
        <p:scale>
          <a:sx n="115" d="100"/>
          <a:sy n="115" d="100"/>
        </p:scale>
        <p:origin x="-1476" y="-102"/>
      </p:cViewPr>
      <p:guideLst>
        <p:guide orient="horz" pos="164"/>
        <p:guide orient="horz" pos="4156"/>
        <p:guide orient="horz" pos="3657"/>
        <p:guide orient="horz" pos="3748"/>
        <p:guide orient="horz" pos="1865"/>
        <p:guide orient="horz" pos="1956"/>
        <p:guide orient="horz" pos="799"/>
        <p:guide pos="158"/>
        <p:guide pos="2835"/>
        <p:guide pos="5602"/>
        <p:guide pos="2925"/>
        <p:guide pos="1542"/>
        <p:guide pos="1451"/>
        <p:guide pos="4195"/>
        <p:guide pos="4309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24"/>
    </p:cViewPr>
  </p:sorterViewPr>
  <p:notesViewPr>
    <p:cSldViewPr showGuides="1">
      <p:cViewPr>
        <p:scale>
          <a:sx n="100" d="100"/>
          <a:sy n="100" d="100"/>
        </p:scale>
        <p:origin x="-816" y="2658"/>
      </p:cViewPr>
      <p:guideLst>
        <p:guide orient="horz" pos="3116"/>
        <p:guide pos="21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5.xml"/><Relationship Id="rId3" Type="http://schemas.openxmlformats.org/officeDocument/2006/relationships/slide" Target="slides/slide5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20.xml"/><Relationship Id="rId2" Type="http://schemas.openxmlformats.org/officeDocument/2006/relationships/slide" Target="slides/slide4.xml"/><Relationship Id="rId16" Type="http://schemas.openxmlformats.org/officeDocument/2006/relationships/slide" Target="slides/slide19.xml"/><Relationship Id="rId1" Type="http://schemas.openxmlformats.org/officeDocument/2006/relationships/slide" Target="slides/slide3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5" Type="http://schemas.openxmlformats.org/officeDocument/2006/relationships/slide" Target="slides/slide18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="" xmlns:a16="http://schemas.microsoft.com/office/drawing/2014/main" id="{4CC3D845-EF86-4C9A-BD85-32CB766E4C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FDA7750E-38CF-4077-84BD-22925A30A30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6" name="Rectangle 4">
            <a:extLst>
              <a:ext uri="{FF2B5EF4-FFF2-40B4-BE49-F238E27FC236}">
                <a16:creationId xmlns="" xmlns:a16="http://schemas.microsoft.com/office/drawing/2014/main" id="{0BE0912C-60B1-4308-9B00-720758848B3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7" name="Rectangle 5">
            <a:extLst>
              <a:ext uri="{FF2B5EF4-FFF2-40B4-BE49-F238E27FC236}">
                <a16:creationId xmlns="" xmlns:a16="http://schemas.microsoft.com/office/drawing/2014/main" id="{0802C87B-326C-4C7A-B0D1-D52A514D4B4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FA6D9E-D31A-4851-8D01-DF10BBD9BA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6657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03E5F736-49B1-4418-A4FA-A46286EEDB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02B74E07-249F-4446-81ED-EE7DDA0FA9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E38B0320-37B9-46ED-9F39-757236D5C3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41363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="" xmlns:a16="http://schemas.microsoft.com/office/drawing/2014/main" id="{C6265994-1232-4392-8F8F-FD75460C85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9000"/>
            <a:ext cx="494665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="" xmlns:a16="http://schemas.microsoft.com/office/drawing/2014/main" id="{8B9B6185-461A-4A5C-A34E-1F64286F45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5" name="Rectangle 7">
            <a:extLst>
              <a:ext uri="{FF2B5EF4-FFF2-40B4-BE49-F238E27FC236}">
                <a16:creationId xmlns="" xmlns:a16="http://schemas.microsoft.com/office/drawing/2014/main" id="{7907591E-E0CC-4BE3-9BDA-F2261D330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2638A6-1EDF-4CCF-B4E6-95CC5BB043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0369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="" xmlns:a16="http://schemas.microsoft.com/office/drawing/2014/main" id="{C6935749-A5EA-44F2-9CB8-423EBFE322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322B0E-7B42-433D-95F1-0937F90D9369}" type="slidenum">
              <a:rPr lang="de-DE" altLang="de-DE" b="0"/>
              <a:pPr algn="r" eaLnBrk="1" hangingPunct="1">
                <a:spcBef>
                  <a:spcPct val="0"/>
                </a:spcBef>
              </a:pPr>
              <a:t>1</a:t>
            </a:fld>
            <a:endParaRPr lang="de-DE" altLang="de-DE" b="0"/>
          </a:p>
        </p:txBody>
      </p:sp>
      <p:sp>
        <p:nvSpPr>
          <p:cNvPr id="6147" name="Rectangle 2">
            <a:extLst>
              <a:ext uri="{FF2B5EF4-FFF2-40B4-BE49-F238E27FC236}">
                <a16:creationId xmlns="" xmlns:a16="http://schemas.microsoft.com/office/drawing/2014/main" id="{56B0950F-BC95-4EF6-BE32-BC416CF88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77289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="" xmlns:a16="http://schemas.microsoft.com/office/drawing/2014/main" id="{906ED01B-87F1-4A52-9A1F-1CD4B09A0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030765-89C2-4FA1-88A9-3597FB39DFAC}" type="slidenum">
              <a:rPr lang="de-DE" altLang="de-DE" b="0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 b="0"/>
          </a:p>
        </p:txBody>
      </p:sp>
      <p:sp>
        <p:nvSpPr>
          <p:cNvPr id="24579" name="Rectangle 2">
            <a:extLst>
              <a:ext uri="{FF2B5EF4-FFF2-40B4-BE49-F238E27FC236}">
                <a16:creationId xmlns="" xmlns:a16="http://schemas.microsoft.com/office/drawing/2014/main" id="{308BAD14-5EC4-45E8-B03C-5DB271934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="" xmlns:a16="http://schemas.microsoft.com/office/drawing/2014/main" id="{96B59967-14BB-4CF0-8188-70A9CAC79A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DCC027-F2D7-4864-8333-E415182ADDDE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6627" name="Rectangle 2">
            <a:extLst>
              <a:ext uri="{FF2B5EF4-FFF2-40B4-BE49-F238E27FC236}">
                <a16:creationId xmlns="" xmlns:a16="http://schemas.microsoft.com/office/drawing/2014/main" id="{71E2A17A-F251-428A-8E01-DC27A8B15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="" xmlns:a16="http://schemas.microsoft.com/office/drawing/2014/main" id="{1F67A599-DF77-41DC-814E-8FE9E0DC8C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18AE4C-110A-4E2A-B208-6E6DC188CEF1}" type="slidenum">
              <a:rPr lang="de-DE" altLang="de-DE" b="0"/>
              <a:pPr algn="r" eaLnBrk="1" hangingPunct="1">
                <a:spcBef>
                  <a:spcPct val="0"/>
                </a:spcBef>
              </a:pPr>
              <a:t>12</a:t>
            </a:fld>
            <a:endParaRPr lang="de-DE" altLang="de-DE" b="0"/>
          </a:p>
        </p:txBody>
      </p:sp>
      <p:sp>
        <p:nvSpPr>
          <p:cNvPr id="28675" name="Rectangle 2">
            <a:extLst>
              <a:ext uri="{FF2B5EF4-FFF2-40B4-BE49-F238E27FC236}">
                <a16:creationId xmlns="" xmlns:a16="http://schemas.microsoft.com/office/drawing/2014/main" id="{A2C7F0D3-9A0F-487E-83B7-E8910251E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975911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="" xmlns:a16="http://schemas.microsoft.com/office/drawing/2014/main" id="{1F67A599-DF77-41DC-814E-8FE9E0DC8C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18AE4C-110A-4E2A-B208-6E6DC188CEF1}" type="slidenum">
              <a:rPr lang="de-DE" altLang="de-DE" b="0"/>
              <a:pPr algn="r" eaLnBrk="1" hangingPunct="1">
                <a:spcBef>
                  <a:spcPct val="0"/>
                </a:spcBef>
              </a:pPr>
              <a:t>13</a:t>
            </a:fld>
            <a:endParaRPr lang="de-DE" altLang="de-DE" b="0"/>
          </a:p>
        </p:txBody>
      </p:sp>
      <p:sp>
        <p:nvSpPr>
          <p:cNvPr id="28675" name="Rectangle 2">
            <a:extLst>
              <a:ext uri="{FF2B5EF4-FFF2-40B4-BE49-F238E27FC236}">
                <a16:creationId xmlns="" xmlns:a16="http://schemas.microsoft.com/office/drawing/2014/main" id="{A2C7F0D3-9A0F-487E-83B7-E8910251E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="" xmlns:a16="http://schemas.microsoft.com/office/drawing/2014/main" id="{72AC67A0-15A6-4332-81B3-95D5A21A9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69D306-F210-4195-92E0-A641373E5990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="" xmlns:a16="http://schemas.microsoft.com/office/drawing/2014/main" id="{ED0521C1-DA55-40DD-A0CC-A7B2D88B3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31103478-32D6-4EEC-B4D4-7278C9F88B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4F9914-CE89-423D-B632-EAB157707780}" type="slidenum">
              <a:rPr lang="de-DE" altLang="de-DE" b="0"/>
              <a:pPr algn="r" eaLnBrk="1" hangingPunct="1">
                <a:spcBef>
                  <a:spcPct val="0"/>
                </a:spcBef>
              </a:pPr>
              <a:t>15</a:t>
            </a:fld>
            <a:endParaRPr lang="de-DE" altLang="de-DE" b="0"/>
          </a:p>
        </p:txBody>
      </p:sp>
      <p:sp>
        <p:nvSpPr>
          <p:cNvPr id="32771" name="Rectangle 2">
            <a:extLst>
              <a:ext uri="{FF2B5EF4-FFF2-40B4-BE49-F238E27FC236}">
                <a16:creationId xmlns="" xmlns:a16="http://schemas.microsoft.com/office/drawing/2014/main" id="{7A842701-57D5-435D-A4B3-1EC4EC6E6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="" xmlns:a16="http://schemas.microsoft.com/office/drawing/2014/main" id="{2B3B3A90-66AB-475E-94FB-80F7A4AAF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B50E25-5EBB-46F3-8598-3647E0FA592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="" xmlns:a16="http://schemas.microsoft.com/office/drawing/2014/main" id="{B94F9AA5-813D-4758-9E40-8002B3389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="" xmlns:a16="http://schemas.microsoft.com/office/drawing/2014/main" id="{C8402461-159E-43F7-BC45-0707B234E7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F767C3-B299-4C9C-918C-76CB1477210A}" type="slidenum">
              <a:rPr lang="de-DE" altLang="de-DE" b="0"/>
              <a:pPr algn="r" eaLnBrk="1" hangingPunct="1">
                <a:spcBef>
                  <a:spcPct val="0"/>
                </a:spcBef>
              </a:pPr>
              <a:t>17</a:t>
            </a:fld>
            <a:endParaRPr lang="de-DE" altLang="de-DE" b="0"/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966A1D2A-FCBA-428F-957D-548726293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="" xmlns:a16="http://schemas.microsoft.com/office/drawing/2014/main" id="{5F280F6C-9844-402E-905D-D36F2B0E9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367029-761B-4418-A9C2-C056096BBCED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="" xmlns:a16="http://schemas.microsoft.com/office/drawing/2014/main" id="{6078D980-EC0E-494E-A867-F83FC79CA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8367DD8D-9DEC-41CC-B045-730A8DAD9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FFC0DB-D455-4B25-8206-B06A07CED197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2D85010-BF0F-4E47-900A-62574DE4B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="" xmlns:a16="http://schemas.microsoft.com/office/drawing/2014/main" id="{FA28E605-55A7-49B3-84BD-2DBC66359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CE26E0-9711-40FA-8197-23929F1DE16F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8195" name="Rectangle 2">
            <a:extLst>
              <a:ext uri="{FF2B5EF4-FFF2-40B4-BE49-F238E27FC236}">
                <a16:creationId xmlns="" xmlns:a16="http://schemas.microsoft.com/office/drawing/2014/main" id="{ACF1FB75-CF14-4D37-A663-4ED9D4C49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="" xmlns:a16="http://schemas.microsoft.com/office/drawing/2014/main" id="{CCE04AF7-D753-4492-92AF-4DEBED493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99EB3-AC6E-449C-BBD2-53C664AA671C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43011" name="Rectangle 2">
            <a:extLst>
              <a:ext uri="{FF2B5EF4-FFF2-40B4-BE49-F238E27FC236}">
                <a16:creationId xmlns="" xmlns:a16="http://schemas.microsoft.com/office/drawing/2014/main" id="{5F46737F-B3B3-4ECE-815E-62A778856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="" xmlns:a16="http://schemas.microsoft.com/office/drawing/2014/main" id="{BF0FDEE1-5A4D-495A-9E00-709442856F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083E32-22C9-42B2-B5F3-10E4914F2C29}" type="slidenum">
              <a:rPr lang="de-DE" altLang="de-DE" b="0"/>
              <a:pPr algn="r" eaLnBrk="1" hangingPunct="1">
                <a:spcBef>
                  <a:spcPct val="0"/>
                </a:spcBef>
              </a:pPr>
              <a:t>21</a:t>
            </a:fld>
            <a:endParaRPr lang="de-DE" altLang="de-DE" b="0"/>
          </a:p>
        </p:txBody>
      </p:sp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AD6AD776-B9A4-4761-A95F-9099650A4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DAEF0A01-66B7-4583-8452-04ED4844FE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FDCC7D-2B29-4F8D-8005-0C7AC09872C6}" type="slidenum">
              <a:rPr lang="de-DE" altLang="de-DE" b="0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 b="0"/>
          </a:p>
        </p:txBody>
      </p:sp>
      <p:sp>
        <p:nvSpPr>
          <p:cNvPr id="51203" name="Rectangle 2">
            <a:extLst>
              <a:ext uri="{FF2B5EF4-FFF2-40B4-BE49-F238E27FC236}">
                <a16:creationId xmlns="" xmlns:a16="http://schemas.microsoft.com/office/drawing/2014/main" id="{1625A260-594D-4586-99B6-1EFD484E2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="" xmlns:a16="http://schemas.microsoft.com/office/drawing/2014/main" id="{7DFCBC79-1B6E-4123-9D70-D5C21791A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6E4DC2-1CA3-4F83-A174-4BC2CBACF136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="" xmlns:a16="http://schemas.microsoft.com/office/drawing/2014/main" id="{385E89A8-33AD-40D7-9142-4EEBADDD5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="" xmlns:a16="http://schemas.microsoft.com/office/drawing/2014/main" id="{DBFA9B67-4A04-4501-8144-1E55875F2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343BB6-BACE-4C9A-8C77-16360DF67F98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10243" name="Rectangle 2">
            <a:extLst>
              <a:ext uri="{FF2B5EF4-FFF2-40B4-BE49-F238E27FC236}">
                <a16:creationId xmlns="" xmlns:a16="http://schemas.microsoft.com/office/drawing/2014/main" id="{D9454BE4-E445-442D-AB11-E1C5C0D6A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="" xmlns:a16="http://schemas.microsoft.com/office/drawing/2014/main" id="{CAA63289-5939-401E-9228-377C3BFE1E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680F9B-618A-4CBE-935E-FA0257C2E9CC}" type="slidenum">
              <a:rPr lang="de-DE" altLang="de-DE" b="0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 b="0"/>
          </a:p>
        </p:txBody>
      </p:sp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8DB367D0-2FC5-4782-A677-48F296D63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="" xmlns:a16="http://schemas.microsoft.com/office/drawing/2014/main" id="{1FF6B577-AAAE-4669-804E-FDD0304BEC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F1B71-D348-446A-B31D-5A8E127B25EF}" type="slidenum">
              <a:rPr lang="de-DE" altLang="de-DE" b="0"/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 b="0"/>
          </a:p>
        </p:txBody>
      </p:sp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514789FF-CD5A-43CD-A48E-28A46CC5D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="" xmlns:a16="http://schemas.microsoft.com/office/drawing/2014/main" id="{9696C2AC-089D-4C02-88C7-7421C8624C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C569C4-09B3-463A-8969-8F02DECC69E5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8435" name="Rectangle 2">
            <a:extLst>
              <a:ext uri="{FF2B5EF4-FFF2-40B4-BE49-F238E27FC236}">
                <a16:creationId xmlns="" xmlns:a16="http://schemas.microsoft.com/office/drawing/2014/main" id="{43CB8FEB-9102-4C1E-9BA3-DA3D4DFA3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="" xmlns:a16="http://schemas.microsoft.com/office/drawing/2014/main" id="{08665DED-A358-480B-9ED4-239A81AC0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80A0B6-2742-41B4-A37F-0D1A4B850B8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0483" name="Rectangle 2">
            <a:extLst>
              <a:ext uri="{FF2B5EF4-FFF2-40B4-BE49-F238E27FC236}">
                <a16:creationId xmlns="" xmlns:a16="http://schemas.microsoft.com/office/drawing/2014/main" id="{84F418DC-F44E-4038-A8D5-E15B95B66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="" xmlns:a16="http://schemas.microsoft.com/office/drawing/2014/main" id="{97008B0B-3115-451C-958F-EBB69B8F0F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343EF9-8E4C-41A9-AF14-BEEEAE66FA41}" type="slidenum">
              <a:rPr lang="de-DE" altLang="de-DE" b="0"/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 b="0"/>
          </a:p>
        </p:txBody>
      </p:sp>
      <p:sp>
        <p:nvSpPr>
          <p:cNvPr id="22531" name="Rectangle 2">
            <a:extLst>
              <a:ext uri="{FF2B5EF4-FFF2-40B4-BE49-F238E27FC236}">
                <a16:creationId xmlns="" xmlns:a16="http://schemas.microsoft.com/office/drawing/2014/main" id="{66B8B838-5D0E-4740-BDB3-8F16CDD9A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BfdW_Marke_RGB_für bildschirm">
            <a:extLst>
              <a:ext uri="{FF2B5EF4-FFF2-40B4-BE49-F238E27FC236}">
                <a16:creationId xmlns="" xmlns:a16="http://schemas.microsoft.com/office/drawing/2014/main" id="{03D52FF8-0B14-422B-9130-3977A5A111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68219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="" xmlns:a16="http://schemas.microsoft.com/office/drawing/2014/main" id="{0AD8CF5B-ABAE-43A0-9F62-3D1DC2C552DE}"/>
              </a:ext>
            </a:extLst>
          </p:cNvPr>
          <p:cNvSpPr/>
          <p:nvPr/>
        </p:nvSpPr>
        <p:spPr>
          <a:xfrm>
            <a:off x="7019925" y="0"/>
            <a:ext cx="2124075" cy="83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sz="1800"/>
          </a:p>
        </p:txBody>
      </p:sp>
      <p:sp>
        <p:nvSpPr>
          <p:cNvPr id="1027" name="Rectangle 20">
            <a:extLst>
              <a:ext uri="{FF2B5EF4-FFF2-40B4-BE49-F238E27FC236}">
                <a16:creationId xmlns="" xmlns:a16="http://schemas.microsoft.com/office/drawing/2014/main" id="{E3BD60A5-657C-4F43-A0DF-F84EEBB7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8" name="Rectangle 22">
            <a:extLst>
              <a:ext uri="{FF2B5EF4-FFF2-40B4-BE49-F238E27FC236}">
                <a16:creationId xmlns="" xmlns:a16="http://schemas.microsoft.com/office/drawing/2014/main" id="{153917A1-E5CB-49F7-9A48-56E91D59F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9" name="Rectangle 24">
            <a:extLst>
              <a:ext uri="{FF2B5EF4-FFF2-40B4-BE49-F238E27FC236}">
                <a16:creationId xmlns="" xmlns:a16="http://schemas.microsoft.com/office/drawing/2014/main" id="{44EE0C67-DDC1-4A38-A28C-7A9BFA93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0" name="Rectangle 26">
            <a:extLst>
              <a:ext uri="{FF2B5EF4-FFF2-40B4-BE49-F238E27FC236}">
                <a16:creationId xmlns="" xmlns:a16="http://schemas.microsoft.com/office/drawing/2014/main" id="{20528F0D-9C3B-4A00-8640-B93F8CD8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7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1" name="Rectangle 28">
            <a:extLst>
              <a:ext uri="{FF2B5EF4-FFF2-40B4-BE49-F238E27FC236}">
                <a16:creationId xmlns="" xmlns:a16="http://schemas.microsoft.com/office/drawing/2014/main" id="{10683064-09D9-4AD9-BA28-7ED4C33B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90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2" name="Rectangle 35">
            <a:extLst>
              <a:ext uri="{FF2B5EF4-FFF2-40B4-BE49-F238E27FC236}">
                <a16:creationId xmlns="" xmlns:a16="http://schemas.microsoft.com/office/drawing/2014/main" id="{E5E2C703-4092-43F8-ABA0-4407163EF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275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3" name="Rechteck 13">
            <a:extLst>
              <a:ext uri="{FF2B5EF4-FFF2-40B4-BE49-F238E27FC236}">
                <a16:creationId xmlns="" xmlns:a16="http://schemas.microsoft.com/office/drawing/2014/main" id="{59517E04-3398-457D-974B-A73C7BAFF8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5" y="6429375"/>
            <a:ext cx="2286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endParaRPr lang="de-DE" altLang="de-DE" sz="4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de-DE" altLang="de-DE" sz="800" dirty="0">
                <a:solidFill>
                  <a:srgbClr val="000000"/>
                </a:solidFill>
              </a:rPr>
              <a:t>Seite </a:t>
            </a:r>
            <a:fld id="{8C88BE97-91FA-4FE4-A726-834C6A20CD32}" type="slidenum">
              <a:rPr lang="de-DE" altLang="de-DE" sz="800" smtClean="0">
                <a:solidFill>
                  <a:srgbClr val="000000"/>
                </a:solidFill>
              </a:rPr>
              <a:pPr eaLnBrk="1" hangingPunct="1">
                <a:defRPr/>
              </a:pPr>
              <a:t>‹Nr.›</a:t>
            </a:fld>
            <a:r>
              <a:rPr lang="de-DE" altLang="de-DE" sz="800" dirty="0">
                <a:solidFill>
                  <a:srgbClr val="000000"/>
                </a:solidFill>
              </a:rPr>
              <a:t>/22</a:t>
            </a:r>
          </a:p>
        </p:txBody>
      </p:sp>
      <p:sp>
        <p:nvSpPr>
          <p:cNvPr id="1034" name="Picture 11" descr="BfdW_Marke_RGB_für bildschirm">
            <a:extLst>
              <a:ext uri="{FF2B5EF4-FFF2-40B4-BE49-F238E27FC236}">
                <a16:creationId xmlns="" xmlns:a16="http://schemas.microsoft.com/office/drawing/2014/main" id="{5A615001-3DE5-4661-A3B7-21C021F972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96FDA223-3FB6-4F21-BFE5-81B40322C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2350" cy="5545138"/>
          </a:xfrm>
          <a:prstGeom prst="rect">
            <a:avLst/>
          </a:prstGeom>
        </p:spPr>
      </p:pic>
      <p:sp>
        <p:nvSpPr>
          <p:cNvPr id="5122" name="Picture 12" descr="titel_17575_fs_126">
            <a:extLst>
              <a:ext uri="{FF2B5EF4-FFF2-40B4-BE49-F238E27FC236}">
                <a16:creationId xmlns="" xmlns:a16="http://schemas.microsoft.com/office/drawing/2014/main" id="{F3A43F2C-7CDA-4D9A-8812-F855D2511B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5125" name="Rectangle 4">
            <a:extLst>
              <a:ext uri="{FF2B5EF4-FFF2-40B4-BE49-F238E27FC236}">
                <a16:creationId xmlns="" xmlns:a16="http://schemas.microsoft.com/office/drawing/2014/main" id="{6714DDA5-8E36-434D-8D16-1BA27184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792" y="3844912"/>
            <a:ext cx="42116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2500" dirty="0">
                <a:solidFill>
                  <a:schemeClr val="bg1"/>
                </a:solidFill>
              </a:rPr>
              <a:t>Nach vorne schauen</a:t>
            </a:r>
          </a:p>
        </p:txBody>
      </p:sp>
      <p:sp>
        <p:nvSpPr>
          <p:cNvPr id="5126" name="Rectangle 36">
            <a:extLst>
              <a:ext uri="{FF2B5EF4-FFF2-40B4-BE49-F238E27FC236}">
                <a16:creationId xmlns="" xmlns:a16="http://schemas.microsoft.com/office/drawing/2014/main" id="{E1650829-22B8-4CCC-B7F6-F123C90B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56" y="3255702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  <a:cs typeface="Tahoma" panose="020B0604030504040204" pitchFamily="34" charset="0"/>
              </a:rPr>
              <a:t>Russland</a:t>
            </a:r>
          </a:p>
        </p:txBody>
      </p:sp>
    </p:spTree>
    <p:extLst>
      <p:ext uri="{BB962C8B-B14F-4D97-AF65-F5344CB8AC3E}">
        <p14:creationId xmlns:p14="http://schemas.microsoft.com/office/powerpoint/2010/main" val="3112599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2">
            <a:extLst>
              <a:ext uri="{FF2B5EF4-FFF2-40B4-BE49-F238E27FC236}">
                <a16:creationId xmlns="" xmlns:a16="http://schemas.microsoft.com/office/drawing/2014/main" id="{59770505-421E-4721-9015-B8C229393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08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de-DE" altLang="de-DE"/>
          </a:p>
        </p:txBody>
      </p:sp>
      <p:sp>
        <p:nvSpPr>
          <p:cNvPr id="23555" name="Rechteck 2">
            <a:extLst>
              <a:ext uri="{FF2B5EF4-FFF2-40B4-BE49-F238E27FC236}">
                <a16:creationId xmlns="" xmlns:a16="http://schemas.microsoft.com/office/drawing/2014/main" id="{7F031F48-9108-4A7F-8807-888B04C0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66974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E</a:t>
            </a:r>
            <a:r>
              <a:rPr lang="de-DE" b="0" dirty="0" smtClean="0"/>
              <a:t>ine </a:t>
            </a:r>
            <a:r>
              <a:rPr lang="de-DE" b="0" dirty="0"/>
              <a:t>Sonderpädagogin </a:t>
            </a:r>
            <a:r>
              <a:rPr lang="de-DE" b="0" dirty="0" smtClean="0"/>
              <a:t>kümmert sich um </a:t>
            </a:r>
            <a:r>
              <a:rPr lang="de-DE" b="0" dirty="0"/>
              <a:t>Kolja und </a:t>
            </a:r>
            <a:r>
              <a:rPr lang="de-DE" b="0" dirty="0" smtClean="0"/>
              <a:t>seine Schwester </a:t>
            </a:r>
            <a:r>
              <a:rPr lang="de-DE" b="0" dirty="0"/>
              <a:t>Kristina. </a:t>
            </a:r>
            <a:r>
              <a:rPr lang="de-DE" b="0" dirty="0" smtClean="0"/>
              <a:t>Die Kinder blühen im Zentrum von </a:t>
            </a:r>
            <a:r>
              <a:rPr lang="de-DE" b="0" dirty="0" err="1" smtClean="0"/>
              <a:t>Nowoje</a:t>
            </a:r>
            <a:r>
              <a:rPr lang="de-DE" b="0" dirty="0" smtClean="0"/>
              <a:t> </a:t>
            </a:r>
            <a:r>
              <a:rPr lang="de-DE" b="0" dirty="0" err="1" smtClean="0"/>
              <a:t>Wremja</a:t>
            </a:r>
            <a:r>
              <a:rPr lang="de-DE" b="0" dirty="0" smtClean="0"/>
              <a:t> regelrecht auf.</a:t>
            </a:r>
            <a:endParaRPr lang="de-DE" b="0" dirty="0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8C31398-ADE3-4DEC-836B-BD50A6622F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3" y="260351"/>
            <a:ext cx="4249740" cy="55451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DCCB0528-276B-4383-B509-5065E19B9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27003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1BA38813-C5D5-4BCD-90B8-353FF8CE1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7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2">
            <a:extLst>
              <a:ext uri="{FF2B5EF4-FFF2-40B4-BE49-F238E27FC236}">
                <a16:creationId xmlns="" xmlns:a16="http://schemas.microsoft.com/office/drawing/2014/main" id="{076406E1-1816-48CA-B3D8-319EB85C1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8414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Seitdem Swetlana ihren Job als Kindergärtnerin aufgeben musste, lebt die Familie von Sozialhilfe. Das Geld reicht kaum aus, der Kühlschrank ist oft leer. </a:t>
            </a:r>
          </a:p>
        </p:txBody>
      </p:sp>
      <p:sp>
        <p:nvSpPr>
          <p:cNvPr id="25603" name="Picture 19" descr="11_priester_20131016_edi29_uta">
            <a:extLst>
              <a:ext uri="{FF2B5EF4-FFF2-40B4-BE49-F238E27FC236}">
                <a16:creationId xmlns="" xmlns:a16="http://schemas.microsoft.com/office/drawing/2014/main" id="{5804DD5F-CEA1-4DB1-A93D-9650BDA78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76488" y="-21848763"/>
            <a:ext cx="1920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97D1200-82DB-4D1D-8E8F-5D5F5D7B5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55451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7729A54B-1728-4427-938D-759028D6EC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123" y="253293"/>
            <a:ext cx="4243052" cy="270739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7CDDD389-C68E-4EB3-BD41-3E2E2D885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123" y="3105150"/>
            <a:ext cx="4243052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2">
            <a:extLst>
              <a:ext uri="{FF2B5EF4-FFF2-40B4-BE49-F238E27FC236}">
                <a16:creationId xmlns="" xmlns:a16="http://schemas.microsoft.com/office/drawing/2014/main" id="{A5BDAA95-D498-4E11-ADE1-A5463DFF3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417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Deshalb bringen ihr Mitarbeitende von </a:t>
            </a:r>
            <a:r>
              <a:rPr lang="de-DE" b="0" dirty="0" err="1"/>
              <a:t>Nowoje</a:t>
            </a:r>
            <a:r>
              <a:rPr lang="de-DE" b="0" dirty="0"/>
              <a:t> </a:t>
            </a:r>
            <a:r>
              <a:rPr lang="de-DE" b="0" dirty="0" err="1"/>
              <a:t>Wremja</a:t>
            </a:r>
            <a:r>
              <a:rPr lang="de-DE" b="0" dirty="0"/>
              <a:t> manchmal Lebens­mittel mit. Oft essen Swetlana und ihre Kinder aber auch im Zentrum, wo jeden Tag gekocht wird. </a:t>
            </a:r>
            <a:endParaRPr lang="de-DE" altLang="de-DE" b="0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A7AE40C6-0365-4433-82D6-03DF593DE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2350" cy="55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99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2">
            <a:extLst>
              <a:ext uri="{FF2B5EF4-FFF2-40B4-BE49-F238E27FC236}">
                <a16:creationId xmlns="" xmlns:a16="http://schemas.microsoft.com/office/drawing/2014/main" id="{A5BDAA95-D498-4E11-ADE1-A5463DFF3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45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spc="-10" dirty="0"/>
              <a:t>„Die </a:t>
            </a:r>
            <a:r>
              <a:rPr lang="de-DE" b="0" spc="-10" dirty="0" smtClean="0"/>
              <a:t>infizierten </a:t>
            </a:r>
            <a:r>
              <a:rPr lang="de-DE" b="0" spc="-10" dirty="0"/>
              <a:t>Frauen und Kinder sind </a:t>
            </a:r>
            <a:r>
              <a:rPr lang="de-DE" b="0" spc="-10" dirty="0" smtClean="0"/>
              <a:t>diejenigen</a:t>
            </a:r>
            <a:r>
              <a:rPr lang="de-DE" b="0" spc="-10" dirty="0"/>
              <a:t>, die </a:t>
            </a:r>
            <a:r>
              <a:rPr lang="de-DE" b="0" spc="-10" dirty="0" smtClean="0"/>
              <a:t>am dringendsten Unterstützung </a:t>
            </a:r>
            <a:r>
              <a:rPr lang="de-DE" b="0" dirty="0"/>
              <a:t>brauchen“, erklärt Marina </a:t>
            </a:r>
            <a:r>
              <a:rPr lang="de-DE" b="0" dirty="0" err="1"/>
              <a:t>Chalidowa</a:t>
            </a:r>
            <a:r>
              <a:rPr lang="de-DE" b="0" dirty="0"/>
              <a:t>, Gründerin und Direktorin von </a:t>
            </a:r>
            <a:r>
              <a:rPr lang="de-DE" b="0" dirty="0" err="1"/>
              <a:t>Nowoje</a:t>
            </a:r>
            <a:r>
              <a:rPr lang="de-DE" b="0" dirty="0"/>
              <a:t> </a:t>
            </a:r>
            <a:r>
              <a:rPr lang="de-DE" b="0" dirty="0" err="1"/>
              <a:t>Wremja</a:t>
            </a:r>
            <a:r>
              <a:rPr lang="de-DE" b="0" dirty="0" smtClean="0"/>
              <a:t>.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8C72C8AB-E601-43F6-A741-BC0A60E85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34" y="260350"/>
            <a:ext cx="8642350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eck 2">
            <a:extLst>
              <a:ext uri="{FF2B5EF4-FFF2-40B4-BE49-F238E27FC236}">
                <a16:creationId xmlns="" xmlns:a16="http://schemas.microsoft.com/office/drawing/2014/main" id="{0B21BC1F-A90B-4E48-9F4C-2F0497657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913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Denn von </a:t>
            </a:r>
            <a:r>
              <a:rPr lang="de-DE" b="0" dirty="0"/>
              <a:t>dem zukünftigen Verhalten dieser Kinder </a:t>
            </a:r>
            <a:r>
              <a:rPr lang="de-DE" b="0" dirty="0" smtClean="0"/>
              <a:t>hänge es ab</a:t>
            </a:r>
            <a:r>
              <a:rPr lang="de-DE" b="0" dirty="0"/>
              <a:t>, ob sich HIV </a:t>
            </a:r>
            <a:r>
              <a:rPr lang="de-DE" b="0" dirty="0" smtClean="0"/>
              <a:t>in Russland noch </a:t>
            </a:r>
            <a:r>
              <a:rPr lang="de-DE" b="0" dirty="0"/>
              <a:t>weiter </a:t>
            </a:r>
            <a:r>
              <a:rPr lang="de-DE" b="0" dirty="0" smtClean="0"/>
              <a:t>ausbreite oder nicht, so die Direktorin.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90A7EF8F-6032-4352-9DFC-B359B492D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7686"/>
            <a:ext cx="4249738" cy="26978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F994AD6C-15E2-4666-A4CB-CE05B7249A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55451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CBE12A9D-CADF-4ABF-87E2-4E66DF64DA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2">
            <a:extLst>
              <a:ext uri="{FF2B5EF4-FFF2-40B4-BE49-F238E27FC236}">
                <a16:creationId xmlns="" xmlns:a16="http://schemas.microsoft.com/office/drawing/2014/main" id="{563068AD-B9AE-4A21-A546-CEEABB73C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0214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Slawa </a:t>
            </a:r>
            <a:r>
              <a:rPr lang="de-DE" b="0" dirty="0" err="1"/>
              <a:t>Djomin</a:t>
            </a:r>
            <a:r>
              <a:rPr lang="de-DE" b="0" dirty="0"/>
              <a:t> gehört zu jenen, die nicht lange still sitzen können. Doch das muss er </a:t>
            </a:r>
            <a:r>
              <a:rPr lang="de-DE" b="0" dirty="0" smtClean="0"/>
              <a:t>auch </a:t>
            </a:r>
            <a:r>
              <a:rPr lang="de-DE" b="0" dirty="0"/>
              <a:t>gar nicht: Die Kinder üben </a:t>
            </a:r>
            <a:r>
              <a:rPr lang="de-DE" b="0" dirty="0" smtClean="0"/>
              <a:t>gerade einen </a:t>
            </a:r>
            <a:r>
              <a:rPr lang="de-DE" b="0" dirty="0"/>
              <a:t>Tanz für den Welt-Aids-Tag ein.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5237C89A-74BE-4069-9B1D-18AADAFAC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576" y="260350"/>
            <a:ext cx="4235600" cy="2700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800D9BA2-EC40-4688-BD69-D575A8C2BE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7" cy="27003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6D4C0DB9-E316-4E87-B3EA-5D9F23BE28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2">
            <a:extLst>
              <a:ext uri="{FF2B5EF4-FFF2-40B4-BE49-F238E27FC236}">
                <a16:creationId xmlns="" xmlns:a16="http://schemas.microsoft.com/office/drawing/2014/main" id="{43746ECF-1C0C-4199-B1E4-0C80990DD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45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Slawas Leben war nicht immer so unbeschwert. Seine drogensüchtige Mutter starb, als er vier war. Sie hatte den Virus auf ihn </a:t>
            </a:r>
            <a:r>
              <a:rPr lang="de-DE" b="0" dirty="0" smtClean="0"/>
              <a:t>übertragen, </a:t>
            </a:r>
            <a:r>
              <a:rPr lang="de-DE" b="0" dirty="0"/>
              <a:t>und er kam ins Kinderheim. </a:t>
            </a:r>
            <a:endParaRPr lang="de-DE" altLang="de-DE" b="0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2066392-BCE4-48C8-9BB4-A7248637B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63" y="260350"/>
            <a:ext cx="8632512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2">
            <a:extLst>
              <a:ext uri="{FF2B5EF4-FFF2-40B4-BE49-F238E27FC236}">
                <a16:creationId xmlns="" xmlns:a16="http://schemas.microsoft.com/office/drawing/2014/main" id="{738A6DB2-221D-4865-8F92-895EBEA5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4535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Monatelang versuchten die Mitarbeitenden der Organisation Slawas Großmutter zu überzeugen, ihn bei sich aufzunehmen. Schließlich willigte Nina </a:t>
            </a:r>
            <a:r>
              <a:rPr lang="de-DE" b="0" dirty="0" err="1"/>
              <a:t>Schwakina</a:t>
            </a:r>
            <a:r>
              <a:rPr lang="de-DE" b="0" dirty="0"/>
              <a:t> ein.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20D3429A-4FE1-495A-91A8-C19744A4C4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6" cy="55451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E58F70C-01FA-46CB-8FEA-D7D6E7404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7003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516F6686-206B-4FD4-9352-41642075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61" y="3101888"/>
            <a:ext cx="4249502" cy="2703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2">
            <a:extLst>
              <a:ext uri="{FF2B5EF4-FFF2-40B4-BE49-F238E27FC236}">
                <a16:creationId xmlns="" xmlns:a16="http://schemas.microsoft.com/office/drawing/2014/main" id="{7B767736-A299-4A8A-84AA-EF12120D0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4535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„Für jede Familie brauchen wir einen eigenen Zugang“, erklärt </a:t>
            </a:r>
            <a:r>
              <a:rPr lang="de-DE" b="0" dirty="0" err="1" smtClean="0"/>
              <a:t>Chalidowa</a:t>
            </a:r>
            <a:r>
              <a:rPr lang="de-DE" b="0" dirty="0"/>
              <a:t>.</a:t>
            </a:r>
            <a:r>
              <a:rPr lang="de-DE" b="0" dirty="0" smtClean="0"/>
              <a:t> „Wir </a:t>
            </a:r>
            <a:r>
              <a:rPr lang="de-DE" b="0" dirty="0"/>
              <a:t>können nicht ihr Leben verändern, aber alle Möglichkeiten ausschöpfen, es zu verbessern.“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6825B886-A39F-4F4B-888D-E863904EF1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55" y="268176"/>
            <a:ext cx="8638319" cy="55373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2">
            <a:extLst>
              <a:ext uri="{FF2B5EF4-FFF2-40B4-BE49-F238E27FC236}">
                <a16:creationId xmlns="" xmlns:a16="http://schemas.microsoft.com/office/drawing/2014/main" id="{08D3FDCF-A01A-48E3-98E1-673F53997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8414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„Der Weg zu mir </a:t>
            </a:r>
            <a:r>
              <a:rPr lang="de-DE" b="0" dirty="0" smtClean="0"/>
              <a:t>selbst“ nennt sich </a:t>
            </a:r>
            <a:r>
              <a:rPr lang="de-DE" b="0" dirty="0"/>
              <a:t>das Programm, das Slawa helfen soll, sich in der Gesellschaft zurechtzufinden und mit der Diagnose erwachsen zu werden.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56BD3BF9-22ED-4892-8FB8-F4C5394C71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34" y="3105150"/>
            <a:ext cx="4239830" cy="2700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A45E1168-4410-4C29-A260-C0ED7CED1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77A71CC9-43B2-42EB-8F9F-0A9A3063B8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271" y="260350"/>
            <a:ext cx="4234904" cy="27003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025E90BD-F611-4A31-AD51-FA09584AB8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270" y="3105150"/>
            <a:ext cx="4234905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6">
            <a:extLst>
              <a:ext uri="{FF2B5EF4-FFF2-40B4-BE49-F238E27FC236}">
                <a16:creationId xmlns="" xmlns:a16="http://schemas.microsoft.com/office/drawing/2014/main" id="{7CD3E717-62F9-4B48-984E-AFFDEBF99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7675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cs typeface="Tahoma" panose="020B0604030504040204" pitchFamily="34" charset="0"/>
              </a:rPr>
              <a:t>Russland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="" xmlns:a16="http://schemas.microsoft.com/office/drawing/2014/main" id="{98E24775-7B55-4D25-A15B-096EC9E47AD4}"/>
              </a:ext>
            </a:extLst>
          </p:cNvPr>
          <p:cNvSpPr/>
          <p:nvPr/>
        </p:nvSpPr>
        <p:spPr>
          <a:xfrm>
            <a:off x="5116513" y="3319463"/>
            <a:ext cx="196850" cy="244475"/>
          </a:xfrm>
          <a:custGeom>
            <a:avLst/>
            <a:gdLst>
              <a:gd name="connsiteX0" fmla="*/ 4763 w 195263"/>
              <a:gd name="connsiteY0" fmla="*/ 7143 h 245268"/>
              <a:gd name="connsiteX1" fmla="*/ 64294 w 195263"/>
              <a:gd name="connsiteY1" fmla="*/ 0 h 245268"/>
              <a:gd name="connsiteX2" fmla="*/ 88107 w 195263"/>
              <a:gd name="connsiteY2" fmla="*/ 11906 h 245268"/>
              <a:gd name="connsiteX3" fmla="*/ 109538 w 195263"/>
              <a:gd name="connsiteY3" fmla="*/ 23812 h 245268"/>
              <a:gd name="connsiteX4" fmla="*/ 138113 w 195263"/>
              <a:gd name="connsiteY4" fmla="*/ 26193 h 245268"/>
              <a:gd name="connsiteX5" fmla="*/ 166688 w 195263"/>
              <a:gd name="connsiteY5" fmla="*/ 7143 h 245268"/>
              <a:gd name="connsiteX6" fmla="*/ 195263 w 195263"/>
              <a:gd name="connsiteY6" fmla="*/ 14287 h 245268"/>
              <a:gd name="connsiteX7" fmla="*/ 173832 w 195263"/>
              <a:gd name="connsiteY7" fmla="*/ 47625 h 245268"/>
              <a:gd name="connsiteX8" fmla="*/ 176213 w 195263"/>
              <a:gd name="connsiteY8" fmla="*/ 138112 h 245268"/>
              <a:gd name="connsiteX9" fmla="*/ 188119 w 195263"/>
              <a:gd name="connsiteY9" fmla="*/ 161925 h 245268"/>
              <a:gd name="connsiteX10" fmla="*/ 166688 w 195263"/>
              <a:gd name="connsiteY10" fmla="*/ 183356 h 245268"/>
              <a:gd name="connsiteX11" fmla="*/ 147638 w 195263"/>
              <a:gd name="connsiteY11" fmla="*/ 209550 h 245268"/>
              <a:gd name="connsiteX12" fmla="*/ 133350 w 195263"/>
              <a:gd name="connsiteY12" fmla="*/ 245268 h 245268"/>
              <a:gd name="connsiteX13" fmla="*/ 88107 w 195263"/>
              <a:gd name="connsiteY13" fmla="*/ 209550 h 245268"/>
              <a:gd name="connsiteX14" fmla="*/ 92869 w 195263"/>
              <a:gd name="connsiteY14" fmla="*/ 200025 h 245268"/>
              <a:gd name="connsiteX15" fmla="*/ 0 w 195263"/>
              <a:gd name="connsiteY15" fmla="*/ 147637 h 245268"/>
              <a:gd name="connsiteX16" fmla="*/ 11907 w 195263"/>
              <a:gd name="connsiteY16" fmla="*/ 121443 h 245268"/>
              <a:gd name="connsiteX17" fmla="*/ 9525 w 195263"/>
              <a:gd name="connsiteY17" fmla="*/ 107156 h 245268"/>
              <a:gd name="connsiteX18" fmla="*/ 21432 w 195263"/>
              <a:gd name="connsiteY18" fmla="*/ 88106 h 245268"/>
              <a:gd name="connsiteX19" fmla="*/ 30957 w 195263"/>
              <a:gd name="connsiteY19" fmla="*/ 64293 h 245268"/>
              <a:gd name="connsiteX20" fmla="*/ 4763 w 195263"/>
              <a:gd name="connsiteY20" fmla="*/ 7143 h 2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263" h="245268">
                <a:moveTo>
                  <a:pt x="4763" y="7143"/>
                </a:moveTo>
                <a:lnTo>
                  <a:pt x="64294" y="0"/>
                </a:lnTo>
                <a:lnTo>
                  <a:pt x="88107" y="11906"/>
                </a:lnTo>
                <a:lnTo>
                  <a:pt x="109538" y="23812"/>
                </a:lnTo>
                <a:lnTo>
                  <a:pt x="138113" y="26193"/>
                </a:lnTo>
                <a:lnTo>
                  <a:pt x="166688" y="7143"/>
                </a:lnTo>
                <a:lnTo>
                  <a:pt x="195263" y="14287"/>
                </a:lnTo>
                <a:lnTo>
                  <a:pt x="173832" y="47625"/>
                </a:lnTo>
                <a:cubicBezTo>
                  <a:pt x="174626" y="77787"/>
                  <a:pt x="175419" y="107950"/>
                  <a:pt x="176213" y="138112"/>
                </a:cubicBezTo>
                <a:lnTo>
                  <a:pt x="188119" y="161925"/>
                </a:lnTo>
                <a:lnTo>
                  <a:pt x="166688" y="183356"/>
                </a:lnTo>
                <a:lnTo>
                  <a:pt x="147638" y="209550"/>
                </a:lnTo>
                <a:lnTo>
                  <a:pt x="133350" y="245268"/>
                </a:lnTo>
                <a:lnTo>
                  <a:pt x="88107" y="209550"/>
                </a:lnTo>
                <a:lnTo>
                  <a:pt x="92869" y="200025"/>
                </a:lnTo>
                <a:lnTo>
                  <a:pt x="0" y="147637"/>
                </a:lnTo>
                <a:lnTo>
                  <a:pt x="11907" y="121443"/>
                </a:lnTo>
                <a:lnTo>
                  <a:pt x="9525" y="107156"/>
                </a:lnTo>
                <a:lnTo>
                  <a:pt x="21432" y="88106"/>
                </a:lnTo>
                <a:lnTo>
                  <a:pt x="30957" y="64293"/>
                </a:lnTo>
                <a:lnTo>
                  <a:pt x="4763" y="7143"/>
                </a:lnTo>
                <a:close/>
              </a:path>
            </a:pathLst>
          </a:custGeom>
          <a:solidFill>
            <a:srgbClr val="FB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7172" name="Grafik 4">
            <a:extLst>
              <a:ext uri="{FF2B5EF4-FFF2-40B4-BE49-F238E27FC236}">
                <a16:creationId xmlns="" xmlns:a16="http://schemas.microsoft.com/office/drawing/2014/main" id="{D9D5F1AA-86AE-42CF-83ED-49322CFC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270000"/>
            <a:ext cx="8624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3877CC5-4267-4E04-A2BB-B9440A10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270000"/>
            <a:ext cx="86248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ihandform: Form 12">
            <a:extLst>
              <a:ext uri="{FF2B5EF4-FFF2-40B4-BE49-F238E27FC236}">
                <a16:creationId xmlns="" xmlns:a16="http://schemas.microsoft.com/office/drawing/2014/main" id="{18E03038-CE10-403A-AB98-D227BA7A4333}"/>
              </a:ext>
            </a:extLst>
          </p:cNvPr>
          <p:cNvSpPr/>
          <p:nvPr/>
        </p:nvSpPr>
        <p:spPr>
          <a:xfrm>
            <a:off x="5403056" y="1459706"/>
            <a:ext cx="109538" cy="38100"/>
          </a:xfrm>
          <a:custGeom>
            <a:avLst/>
            <a:gdLst>
              <a:gd name="connsiteX0" fmla="*/ 42863 w 109538"/>
              <a:gd name="connsiteY0" fmla="*/ 7144 h 38100"/>
              <a:gd name="connsiteX1" fmla="*/ 95250 w 109538"/>
              <a:gd name="connsiteY1" fmla="*/ 0 h 38100"/>
              <a:gd name="connsiteX2" fmla="*/ 109538 w 109538"/>
              <a:gd name="connsiteY2" fmla="*/ 7144 h 38100"/>
              <a:gd name="connsiteX3" fmla="*/ 0 w 109538"/>
              <a:gd name="connsiteY3" fmla="*/ 38100 h 38100"/>
              <a:gd name="connsiteX4" fmla="*/ 42863 w 109538"/>
              <a:gd name="connsiteY4" fmla="*/ 7144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38" h="38100">
                <a:moveTo>
                  <a:pt x="42863" y="7144"/>
                </a:moveTo>
                <a:lnTo>
                  <a:pt x="95250" y="0"/>
                </a:lnTo>
                <a:lnTo>
                  <a:pt x="109538" y="7144"/>
                </a:lnTo>
                <a:lnTo>
                  <a:pt x="0" y="38100"/>
                </a:lnTo>
                <a:lnTo>
                  <a:pt x="42863" y="7144"/>
                </a:lnTo>
                <a:close/>
              </a:path>
            </a:pathLst>
          </a:custGeom>
          <a:solidFill>
            <a:srgbClr val="FB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="" xmlns:a16="http://schemas.microsoft.com/office/drawing/2014/main" id="{A9E8DCE8-551A-499D-B97B-6D1D524E575A}"/>
              </a:ext>
            </a:extLst>
          </p:cNvPr>
          <p:cNvGrpSpPr/>
          <p:nvPr/>
        </p:nvGrpSpPr>
        <p:grpSpPr>
          <a:xfrm>
            <a:off x="4896038" y="1385887"/>
            <a:ext cx="2938399" cy="946404"/>
            <a:chOff x="4905375" y="1395412"/>
            <a:chExt cx="2924175" cy="931069"/>
          </a:xfrm>
        </p:grpSpPr>
        <p:grpSp>
          <p:nvGrpSpPr>
            <p:cNvPr id="22" name="Gruppieren 21">
              <a:extLst>
                <a:ext uri="{FF2B5EF4-FFF2-40B4-BE49-F238E27FC236}">
                  <a16:creationId xmlns="" xmlns:a16="http://schemas.microsoft.com/office/drawing/2014/main" id="{6C18C898-B131-45C8-BFED-74C7DB37DA9D}"/>
                </a:ext>
              </a:extLst>
            </p:cNvPr>
            <p:cNvGrpSpPr/>
            <p:nvPr/>
          </p:nvGrpSpPr>
          <p:grpSpPr>
            <a:xfrm>
              <a:off x="4905375" y="1395412"/>
              <a:ext cx="2274094" cy="931069"/>
              <a:chOff x="4905375" y="1395412"/>
              <a:chExt cx="2274094" cy="931069"/>
            </a:xfrm>
          </p:grpSpPr>
          <p:grpSp>
            <p:nvGrpSpPr>
              <p:cNvPr id="19" name="Gruppieren 18">
                <a:extLst>
                  <a:ext uri="{FF2B5EF4-FFF2-40B4-BE49-F238E27FC236}">
                    <a16:creationId xmlns="" xmlns:a16="http://schemas.microsoft.com/office/drawing/2014/main" id="{7F571C0F-6CE4-4DB4-8365-BE65F4B74032}"/>
                  </a:ext>
                </a:extLst>
              </p:cNvPr>
              <p:cNvGrpSpPr/>
              <p:nvPr/>
            </p:nvGrpSpPr>
            <p:grpSpPr>
              <a:xfrm>
                <a:off x="4905375" y="1395412"/>
                <a:ext cx="2274094" cy="931069"/>
                <a:chOff x="4905375" y="1395412"/>
                <a:chExt cx="2274094" cy="931069"/>
              </a:xfrm>
            </p:grpSpPr>
            <p:grpSp>
              <p:nvGrpSpPr>
                <p:cNvPr id="11" name="Gruppieren 10">
                  <a:extLst>
                    <a:ext uri="{FF2B5EF4-FFF2-40B4-BE49-F238E27FC236}">
                      <a16:creationId xmlns="" xmlns:a16="http://schemas.microsoft.com/office/drawing/2014/main" id="{B9C1F7E2-782B-4E91-874A-EBE4F31E8E64}"/>
                    </a:ext>
                  </a:extLst>
                </p:cNvPr>
                <p:cNvGrpSpPr/>
                <p:nvPr/>
              </p:nvGrpSpPr>
              <p:grpSpPr>
                <a:xfrm>
                  <a:off x="4905375" y="1452563"/>
                  <a:ext cx="1383506" cy="873918"/>
                  <a:chOff x="4905375" y="1452563"/>
                  <a:chExt cx="1383506" cy="873918"/>
                </a:xfrm>
              </p:grpSpPr>
              <p:sp>
                <p:nvSpPr>
                  <p:cNvPr id="2" name="Freihandform: Form 1">
                    <a:extLst>
                      <a:ext uri="{FF2B5EF4-FFF2-40B4-BE49-F238E27FC236}">
                        <a16:creationId xmlns="" xmlns:a16="http://schemas.microsoft.com/office/drawing/2014/main" id="{B3CE5D41-B774-4E07-A8D2-5E35F7E4AB89}"/>
                      </a:ext>
                    </a:extLst>
                  </p:cNvPr>
                  <p:cNvSpPr/>
                  <p:nvPr/>
                </p:nvSpPr>
                <p:spPr>
                  <a:xfrm>
                    <a:off x="5017294" y="1869281"/>
                    <a:ext cx="407194" cy="457200"/>
                  </a:xfrm>
                  <a:custGeom>
                    <a:avLst/>
                    <a:gdLst>
                      <a:gd name="connsiteX0" fmla="*/ 404812 w 407194"/>
                      <a:gd name="connsiteY0" fmla="*/ 457200 h 457200"/>
                      <a:gd name="connsiteX1" fmla="*/ 350044 w 407194"/>
                      <a:gd name="connsiteY1" fmla="*/ 447675 h 457200"/>
                      <a:gd name="connsiteX2" fmla="*/ 333375 w 407194"/>
                      <a:gd name="connsiteY2" fmla="*/ 440532 h 457200"/>
                      <a:gd name="connsiteX3" fmla="*/ 321469 w 407194"/>
                      <a:gd name="connsiteY3" fmla="*/ 433388 h 457200"/>
                      <a:gd name="connsiteX4" fmla="*/ 314325 w 407194"/>
                      <a:gd name="connsiteY4" fmla="*/ 433388 h 457200"/>
                      <a:gd name="connsiteX5" fmla="*/ 285750 w 407194"/>
                      <a:gd name="connsiteY5" fmla="*/ 431007 h 457200"/>
                      <a:gd name="connsiteX6" fmla="*/ 271462 w 407194"/>
                      <a:gd name="connsiteY6" fmla="*/ 421482 h 457200"/>
                      <a:gd name="connsiteX7" fmla="*/ 252412 w 407194"/>
                      <a:gd name="connsiteY7" fmla="*/ 421482 h 457200"/>
                      <a:gd name="connsiteX8" fmla="*/ 238125 w 407194"/>
                      <a:gd name="connsiteY8" fmla="*/ 416719 h 457200"/>
                      <a:gd name="connsiteX9" fmla="*/ 214312 w 407194"/>
                      <a:gd name="connsiteY9" fmla="*/ 416719 h 457200"/>
                      <a:gd name="connsiteX10" fmla="*/ 204787 w 407194"/>
                      <a:gd name="connsiteY10" fmla="*/ 411957 h 457200"/>
                      <a:gd name="connsiteX11" fmla="*/ 185737 w 407194"/>
                      <a:gd name="connsiteY11" fmla="*/ 392907 h 457200"/>
                      <a:gd name="connsiteX12" fmla="*/ 150019 w 407194"/>
                      <a:gd name="connsiteY12" fmla="*/ 371475 h 457200"/>
                      <a:gd name="connsiteX13" fmla="*/ 138112 w 407194"/>
                      <a:gd name="connsiteY13" fmla="*/ 361950 h 457200"/>
                      <a:gd name="connsiteX14" fmla="*/ 161925 w 407194"/>
                      <a:gd name="connsiteY14" fmla="*/ 347663 h 457200"/>
                      <a:gd name="connsiteX15" fmla="*/ 161925 w 407194"/>
                      <a:gd name="connsiteY15" fmla="*/ 328613 h 457200"/>
                      <a:gd name="connsiteX16" fmla="*/ 164306 w 407194"/>
                      <a:gd name="connsiteY16" fmla="*/ 307182 h 457200"/>
                      <a:gd name="connsiteX17" fmla="*/ 164306 w 407194"/>
                      <a:gd name="connsiteY17" fmla="*/ 295275 h 457200"/>
                      <a:gd name="connsiteX18" fmla="*/ 190500 w 407194"/>
                      <a:gd name="connsiteY18" fmla="*/ 295275 h 457200"/>
                      <a:gd name="connsiteX19" fmla="*/ 190500 w 407194"/>
                      <a:gd name="connsiteY19" fmla="*/ 261938 h 457200"/>
                      <a:gd name="connsiteX20" fmla="*/ 178594 w 407194"/>
                      <a:gd name="connsiteY20" fmla="*/ 245269 h 457200"/>
                      <a:gd name="connsiteX21" fmla="*/ 157162 w 407194"/>
                      <a:gd name="connsiteY21" fmla="*/ 245269 h 457200"/>
                      <a:gd name="connsiteX22" fmla="*/ 135731 w 407194"/>
                      <a:gd name="connsiteY22" fmla="*/ 238125 h 457200"/>
                      <a:gd name="connsiteX23" fmla="*/ 119062 w 407194"/>
                      <a:gd name="connsiteY23" fmla="*/ 230982 h 457200"/>
                      <a:gd name="connsiteX24" fmla="*/ 95250 w 407194"/>
                      <a:gd name="connsiteY24" fmla="*/ 230982 h 457200"/>
                      <a:gd name="connsiteX25" fmla="*/ 83344 w 407194"/>
                      <a:gd name="connsiteY25" fmla="*/ 214313 h 457200"/>
                      <a:gd name="connsiteX26" fmla="*/ 61912 w 407194"/>
                      <a:gd name="connsiteY26" fmla="*/ 195263 h 457200"/>
                      <a:gd name="connsiteX27" fmla="*/ 47625 w 407194"/>
                      <a:gd name="connsiteY27" fmla="*/ 176213 h 457200"/>
                      <a:gd name="connsiteX28" fmla="*/ 33337 w 407194"/>
                      <a:gd name="connsiteY28" fmla="*/ 180975 h 457200"/>
                      <a:gd name="connsiteX29" fmla="*/ 11906 w 407194"/>
                      <a:gd name="connsiteY29" fmla="*/ 190500 h 457200"/>
                      <a:gd name="connsiteX30" fmla="*/ 2381 w 407194"/>
                      <a:gd name="connsiteY30" fmla="*/ 180975 h 457200"/>
                      <a:gd name="connsiteX31" fmla="*/ 0 w 407194"/>
                      <a:gd name="connsiteY31" fmla="*/ 161925 h 457200"/>
                      <a:gd name="connsiteX32" fmla="*/ 26194 w 407194"/>
                      <a:gd name="connsiteY32" fmla="*/ 147638 h 457200"/>
                      <a:gd name="connsiteX33" fmla="*/ 226219 w 407194"/>
                      <a:gd name="connsiteY33" fmla="*/ 0 h 457200"/>
                      <a:gd name="connsiteX34" fmla="*/ 407194 w 407194"/>
                      <a:gd name="connsiteY34" fmla="*/ 197644 h 457200"/>
                      <a:gd name="connsiteX35" fmla="*/ 378619 w 407194"/>
                      <a:gd name="connsiteY35" fmla="*/ 214313 h 457200"/>
                      <a:gd name="connsiteX36" fmla="*/ 371475 w 407194"/>
                      <a:gd name="connsiteY36" fmla="*/ 226219 h 457200"/>
                      <a:gd name="connsiteX37" fmla="*/ 364331 w 407194"/>
                      <a:gd name="connsiteY37" fmla="*/ 245269 h 457200"/>
                      <a:gd name="connsiteX38" fmla="*/ 342900 w 407194"/>
                      <a:gd name="connsiteY38" fmla="*/ 238125 h 457200"/>
                      <a:gd name="connsiteX39" fmla="*/ 330994 w 407194"/>
                      <a:gd name="connsiteY39" fmla="*/ 238125 h 457200"/>
                      <a:gd name="connsiteX40" fmla="*/ 338137 w 407194"/>
                      <a:gd name="connsiteY40" fmla="*/ 266700 h 457200"/>
                      <a:gd name="connsiteX41" fmla="*/ 333375 w 407194"/>
                      <a:gd name="connsiteY41" fmla="*/ 276225 h 457200"/>
                      <a:gd name="connsiteX42" fmla="*/ 340519 w 407194"/>
                      <a:gd name="connsiteY42" fmla="*/ 285750 h 457200"/>
                      <a:gd name="connsiteX43" fmla="*/ 361950 w 407194"/>
                      <a:gd name="connsiteY43" fmla="*/ 297657 h 457200"/>
                      <a:gd name="connsiteX44" fmla="*/ 376237 w 407194"/>
                      <a:gd name="connsiteY44" fmla="*/ 297657 h 457200"/>
                      <a:gd name="connsiteX45" fmla="*/ 383381 w 407194"/>
                      <a:gd name="connsiteY45" fmla="*/ 314325 h 457200"/>
                      <a:gd name="connsiteX46" fmla="*/ 390525 w 407194"/>
                      <a:gd name="connsiteY46" fmla="*/ 330994 h 457200"/>
                      <a:gd name="connsiteX47" fmla="*/ 395287 w 407194"/>
                      <a:gd name="connsiteY47" fmla="*/ 342900 h 457200"/>
                      <a:gd name="connsiteX48" fmla="*/ 366712 w 407194"/>
                      <a:gd name="connsiteY48" fmla="*/ 357188 h 457200"/>
                      <a:gd name="connsiteX49" fmla="*/ 359569 w 407194"/>
                      <a:gd name="connsiteY49" fmla="*/ 371475 h 457200"/>
                      <a:gd name="connsiteX50" fmla="*/ 350044 w 407194"/>
                      <a:gd name="connsiteY50" fmla="*/ 390525 h 457200"/>
                      <a:gd name="connsiteX51" fmla="*/ 371475 w 407194"/>
                      <a:gd name="connsiteY51" fmla="*/ 402432 h 457200"/>
                      <a:gd name="connsiteX52" fmla="*/ 404812 w 407194"/>
                      <a:gd name="connsiteY52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407194" h="457200">
                        <a:moveTo>
                          <a:pt x="404812" y="457200"/>
                        </a:moveTo>
                        <a:lnTo>
                          <a:pt x="350044" y="447675"/>
                        </a:lnTo>
                        <a:lnTo>
                          <a:pt x="333375" y="440532"/>
                        </a:lnTo>
                        <a:lnTo>
                          <a:pt x="321469" y="433388"/>
                        </a:lnTo>
                        <a:lnTo>
                          <a:pt x="314325" y="433388"/>
                        </a:lnTo>
                        <a:lnTo>
                          <a:pt x="285750" y="431007"/>
                        </a:lnTo>
                        <a:lnTo>
                          <a:pt x="271462" y="421482"/>
                        </a:lnTo>
                        <a:lnTo>
                          <a:pt x="252412" y="421482"/>
                        </a:lnTo>
                        <a:lnTo>
                          <a:pt x="238125" y="416719"/>
                        </a:lnTo>
                        <a:lnTo>
                          <a:pt x="214312" y="416719"/>
                        </a:lnTo>
                        <a:lnTo>
                          <a:pt x="204787" y="411957"/>
                        </a:lnTo>
                        <a:lnTo>
                          <a:pt x="185737" y="392907"/>
                        </a:lnTo>
                        <a:lnTo>
                          <a:pt x="150019" y="371475"/>
                        </a:lnTo>
                        <a:lnTo>
                          <a:pt x="138112" y="361950"/>
                        </a:lnTo>
                        <a:lnTo>
                          <a:pt x="161925" y="347663"/>
                        </a:lnTo>
                        <a:lnTo>
                          <a:pt x="161925" y="328613"/>
                        </a:lnTo>
                        <a:lnTo>
                          <a:pt x="164306" y="307182"/>
                        </a:lnTo>
                        <a:lnTo>
                          <a:pt x="164306" y="295275"/>
                        </a:lnTo>
                        <a:lnTo>
                          <a:pt x="190500" y="295275"/>
                        </a:lnTo>
                        <a:lnTo>
                          <a:pt x="190500" y="261938"/>
                        </a:lnTo>
                        <a:lnTo>
                          <a:pt x="178594" y="245269"/>
                        </a:lnTo>
                        <a:lnTo>
                          <a:pt x="157162" y="245269"/>
                        </a:lnTo>
                        <a:lnTo>
                          <a:pt x="135731" y="238125"/>
                        </a:lnTo>
                        <a:lnTo>
                          <a:pt x="119062" y="230982"/>
                        </a:lnTo>
                        <a:lnTo>
                          <a:pt x="95250" y="230982"/>
                        </a:lnTo>
                        <a:lnTo>
                          <a:pt x="83344" y="214313"/>
                        </a:lnTo>
                        <a:lnTo>
                          <a:pt x="61912" y="195263"/>
                        </a:lnTo>
                        <a:lnTo>
                          <a:pt x="47625" y="176213"/>
                        </a:lnTo>
                        <a:lnTo>
                          <a:pt x="33337" y="180975"/>
                        </a:lnTo>
                        <a:lnTo>
                          <a:pt x="11906" y="190500"/>
                        </a:lnTo>
                        <a:lnTo>
                          <a:pt x="2381" y="180975"/>
                        </a:lnTo>
                        <a:lnTo>
                          <a:pt x="0" y="161925"/>
                        </a:lnTo>
                        <a:lnTo>
                          <a:pt x="26194" y="147638"/>
                        </a:lnTo>
                        <a:lnTo>
                          <a:pt x="226219" y="0"/>
                        </a:lnTo>
                        <a:lnTo>
                          <a:pt x="407194" y="197644"/>
                        </a:lnTo>
                        <a:lnTo>
                          <a:pt x="378619" y="214313"/>
                        </a:lnTo>
                        <a:lnTo>
                          <a:pt x="371475" y="226219"/>
                        </a:lnTo>
                        <a:lnTo>
                          <a:pt x="364331" y="245269"/>
                        </a:lnTo>
                        <a:lnTo>
                          <a:pt x="342900" y="238125"/>
                        </a:lnTo>
                        <a:lnTo>
                          <a:pt x="330994" y="238125"/>
                        </a:lnTo>
                        <a:lnTo>
                          <a:pt x="338137" y="266700"/>
                        </a:lnTo>
                        <a:lnTo>
                          <a:pt x="333375" y="276225"/>
                        </a:lnTo>
                        <a:lnTo>
                          <a:pt x="340519" y="285750"/>
                        </a:lnTo>
                        <a:lnTo>
                          <a:pt x="361950" y="297657"/>
                        </a:lnTo>
                        <a:lnTo>
                          <a:pt x="376237" y="297657"/>
                        </a:lnTo>
                        <a:lnTo>
                          <a:pt x="383381" y="314325"/>
                        </a:lnTo>
                        <a:lnTo>
                          <a:pt x="390525" y="330994"/>
                        </a:lnTo>
                        <a:lnTo>
                          <a:pt x="395287" y="342900"/>
                        </a:lnTo>
                        <a:lnTo>
                          <a:pt x="366712" y="357188"/>
                        </a:lnTo>
                        <a:lnTo>
                          <a:pt x="359569" y="371475"/>
                        </a:lnTo>
                        <a:lnTo>
                          <a:pt x="350044" y="390525"/>
                        </a:lnTo>
                        <a:lnTo>
                          <a:pt x="371475" y="402432"/>
                        </a:lnTo>
                        <a:lnTo>
                          <a:pt x="404812" y="457200"/>
                        </a:lnTo>
                        <a:close/>
                      </a:path>
                    </a:pathLst>
                  </a:custGeom>
                  <a:solidFill>
                    <a:srgbClr val="FBB48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4" name="Freihandform: Form 3">
                    <a:extLst>
                      <a:ext uri="{FF2B5EF4-FFF2-40B4-BE49-F238E27FC236}">
                        <a16:creationId xmlns="" xmlns:a16="http://schemas.microsoft.com/office/drawing/2014/main" id="{9F401452-8F34-4782-B960-CED7B267860A}"/>
                      </a:ext>
                    </a:extLst>
                  </p:cNvPr>
                  <p:cNvSpPr/>
                  <p:nvPr/>
                </p:nvSpPr>
                <p:spPr>
                  <a:xfrm>
                    <a:off x="4905375" y="1616869"/>
                    <a:ext cx="442913" cy="402431"/>
                  </a:xfrm>
                  <a:custGeom>
                    <a:avLst/>
                    <a:gdLst>
                      <a:gd name="connsiteX0" fmla="*/ 123825 w 442913"/>
                      <a:gd name="connsiteY0" fmla="*/ 402431 h 402431"/>
                      <a:gd name="connsiteX1" fmla="*/ 90488 w 442913"/>
                      <a:gd name="connsiteY1" fmla="*/ 345281 h 402431"/>
                      <a:gd name="connsiteX2" fmla="*/ 80963 w 442913"/>
                      <a:gd name="connsiteY2" fmla="*/ 338137 h 402431"/>
                      <a:gd name="connsiteX3" fmla="*/ 64294 w 442913"/>
                      <a:gd name="connsiteY3" fmla="*/ 347662 h 402431"/>
                      <a:gd name="connsiteX4" fmla="*/ 42863 w 442913"/>
                      <a:gd name="connsiteY4" fmla="*/ 338137 h 402431"/>
                      <a:gd name="connsiteX5" fmla="*/ 33338 w 442913"/>
                      <a:gd name="connsiteY5" fmla="*/ 333375 h 402431"/>
                      <a:gd name="connsiteX6" fmla="*/ 28575 w 442913"/>
                      <a:gd name="connsiteY6" fmla="*/ 304800 h 402431"/>
                      <a:gd name="connsiteX7" fmla="*/ 16669 w 442913"/>
                      <a:gd name="connsiteY7" fmla="*/ 261937 h 402431"/>
                      <a:gd name="connsiteX8" fmla="*/ 21431 w 442913"/>
                      <a:gd name="connsiteY8" fmla="*/ 238125 h 402431"/>
                      <a:gd name="connsiteX9" fmla="*/ 33338 w 442913"/>
                      <a:gd name="connsiteY9" fmla="*/ 230981 h 402431"/>
                      <a:gd name="connsiteX10" fmla="*/ 33338 w 442913"/>
                      <a:gd name="connsiteY10" fmla="*/ 211931 h 402431"/>
                      <a:gd name="connsiteX11" fmla="*/ 76200 w 442913"/>
                      <a:gd name="connsiteY11" fmla="*/ 166687 h 402431"/>
                      <a:gd name="connsiteX12" fmla="*/ 59531 w 442913"/>
                      <a:gd name="connsiteY12" fmla="*/ 150019 h 402431"/>
                      <a:gd name="connsiteX13" fmla="*/ 52388 w 442913"/>
                      <a:gd name="connsiteY13" fmla="*/ 142875 h 402431"/>
                      <a:gd name="connsiteX14" fmla="*/ 52388 w 442913"/>
                      <a:gd name="connsiteY14" fmla="*/ 126206 h 402431"/>
                      <a:gd name="connsiteX15" fmla="*/ 35719 w 442913"/>
                      <a:gd name="connsiteY15" fmla="*/ 100012 h 402431"/>
                      <a:gd name="connsiteX16" fmla="*/ 35719 w 442913"/>
                      <a:gd name="connsiteY16" fmla="*/ 76200 h 402431"/>
                      <a:gd name="connsiteX17" fmla="*/ 16669 w 442913"/>
                      <a:gd name="connsiteY17" fmla="*/ 66675 h 402431"/>
                      <a:gd name="connsiteX18" fmla="*/ 26194 w 442913"/>
                      <a:gd name="connsiteY18" fmla="*/ 47625 h 402431"/>
                      <a:gd name="connsiteX19" fmla="*/ 11906 w 442913"/>
                      <a:gd name="connsiteY19" fmla="*/ 33337 h 402431"/>
                      <a:gd name="connsiteX20" fmla="*/ 0 w 442913"/>
                      <a:gd name="connsiteY20" fmla="*/ 19050 h 402431"/>
                      <a:gd name="connsiteX21" fmla="*/ 26194 w 442913"/>
                      <a:gd name="connsiteY21" fmla="*/ 2381 h 402431"/>
                      <a:gd name="connsiteX22" fmla="*/ 57150 w 442913"/>
                      <a:gd name="connsiteY22" fmla="*/ 0 h 402431"/>
                      <a:gd name="connsiteX23" fmla="*/ 80963 w 442913"/>
                      <a:gd name="connsiteY23" fmla="*/ 9525 h 402431"/>
                      <a:gd name="connsiteX24" fmla="*/ 121444 w 442913"/>
                      <a:gd name="connsiteY24" fmla="*/ 21431 h 402431"/>
                      <a:gd name="connsiteX25" fmla="*/ 164306 w 442913"/>
                      <a:gd name="connsiteY25" fmla="*/ 33337 h 402431"/>
                      <a:gd name="connsiteX26" fmla="*/ 200025 w 442913"/>
                      <a:gd name="connsiteY26" fmla="*/ 45244 h 402431"/>
                      <a:gd name="connsiteX27" fmla="*/ 230981 w 442913"/>
                      <a:gd name="connsiteY27" fmla="*/ 54769 h 402431"/>
                      <a:gd name="connsiteX28" fmla="*/ 228600 w 442913"/>
                      <a:gd name="connsiteY28" fmla="*/ 73819 h 402431"/>
                      <a:gd name="connsiteX29" fmla="*/ 204788 w 442913"/>
                      <a:gd name="connsiteY29" fmla="*/ 83344 h 402431"/>
                      <a:gd name="connsiteX30" fmla="*/ 173831 w 442913"/>
                      <a:gd name="connsiteY30" fmla="*/ 85725 h 402431"/>
                      <a:gd name="connsiteX31" fmla="*/ 147638 w 442913"/>
                      <a:gd name="connsiteY31" fmla="*/ 83344 h 402431"/>
                      <a:gd name="connsiteX32" fmla="*/ 126206 w 442913"/>
                      <a:gd name="connsiteY32" fmla="*/ 80962 h 402431"/>
                      <a:gd name="connsiteX33" fmla="*/ 116681 w 442913"/>
                      <a:gd name="connsiteY33" fmla="*/ 88106 h 402431"/>
                      <a:gd name="connsiteX34" fmla="*/ 121444 w 442913"/>
                      <a:gd name="connsiteY34" fmla="*/ 116681 h 402431"/>
                      <a:gd name="connsiteX35" fmla="*/ 152400 w 442913"/>
                      <a:gd name="connsiteY35" fmla="*/ 126206 h 402431"/>
                      <a:gd name="connsiteX36" fmla="*/ 180975 w 442913"/>
                      <a:gd name="connsiteY36" fmla="*/ 138112 h 402431"/>
                      <a:gd name="connsiteX37" fmla="*/ 178594 w 442913"/>
                      <a:gd name="connsiteY37" fmla="*/ 109537 h 402431"/>
                      <a:gd name="connsiteX38" fmla="*/ 223838 w 442913"/>
                      <a:gd name="connsiteY38" fmla="*/ 126206 h 402431"/>
                      <a:gd name="connsiteX39" fmla="*/ 216694 w 442913"/>
                      <a:gd name="connsiteY39" fmla="*/ 104775 h 402431"/>
                      <a:gd name="connsiteX40" fmla="*/ 228600 w 442913"/>
                      <a:gd name="connsiteY40" fmla="*/ 85725 h 402431"/>
                      <a:gd name="connsiteX41" fmla="*/ 252413 w 442913"/>
                      <a:gd name="connsiteY41" fmla="*/ 78581 h 402431"/>
                      <a:gd name="connsiteX42" fmla="*/ 285750 w 442913"/>
                      <a:gd name="connsiteY42" fmla="*/ 83344 h 402431"/>
                      <a:gd name="connsiteX43" fmla="*/ 442913 w 442913"/>
                      <a:gd name="connsiteY43" fmla="*/ 383381 h 402431"/>
                      <a:gd name="connsiteX44" fmla="*/ 123825 w 442913"/>
                      <a:gd name="connsiteY44" fmla="*/ 402431 h 402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442913" h="402431">
                        <a:moveTo>
                          <a:pt x="123825" y="402431"/>
                        </a:moveTo>
                        <a:lnTo>
                          <a:pt x="90488" y="345281"/>
                        </a:lnTo>
                        <a:lnTo>
                          <a:pt x="80963" y="338137"/>
                        </a:lnTo>
                        <a:lnTo>
                          <a:pt x="64294" y="347662"/>
                        </a:lnTo>
                        <a:lnTo>
                          <a:pt x="42863" y="338137"/>
                        </a:lnTo>
                        <a:lnTo>
                          <a:pt x="33338" y="333375"/>
                        </a:lnTo>
                        <a:lnTo>
                          <a:pt x="28575" y="304800"/>
                        </a:lnTo>
                        <a:lnTo>
                          <a:pt x="16669" y="261937"/>
                        </a:lnTo>
                        <a:lnTo>
                          <a:pt x="21431" y="238125"/>
                        </a:lnTo>
                        <a:lnTo>
                          <a:pt x="33338" y="230981"/>
                        </a:lnTo>
                        <a:lnTo>
                          <a:pt x="33338" y="211931"/>
                        </a:lnTo>
                        <a:lnTo>
                          <a:pt x="76200" y="166687"/>
                        </a:lnTo>
                        <a:lnTo>
                          <a:pt x="59531" y="150019"/>
                        </a:lnTo>
                        <a:lnTo>
                          <a:pt x="52388" y="142875"/>
                        </a:lnTo>
                        <a:lnTo>
                          <a:pt x="52388" y="126206"/>
                        </a:lnTo>
                        <a:lnTo>
                          <a:pt x="35719" y="100012"/>
                        </a:lnTo>
                        <a:lnTo>
                          <a:pt x="35719" y="76200"/>
                        </a:lnTo>
                        <a:lnTo>
                          <a:pt x="16669" y="66675"/>
                        </a:lnTo>
                        <a:lnTo>
                          <a:pt x="26194" y="47625"/>
                        </a:lnTo>
                        <a:lnTo>
                          <a:pt x="11906" y="33337"/>
                        </a:lnTo>
                        <a:lnTo>
                          <a:pt x="0" y="19050"/>
                        </a:lnTo>
                        <a:lnTo>
                          <a:pt x="26194" y="2381"/>
                        </a:lnTo>
                        <a:lnTo>
                          <a:pt x="57150" y="0"/>
                        </a:lnTo>
                        <a:lnTo>
                          <a:pt x="80963" y="9525"/>
                        </a:lnTo>
                        <a:lnTo>
                          <a:pt x="121444" y="21431"/>
                        </a:lnTo>
                        <a:lnTo>
                          <a:pt x="164306" y="33337"/>
                        </a:lnTo>
                        <a:lnTo>
                          <a:pt x="200025" y="45244"/>
                        </a:lnTo>
                        <a:lnTo>
                          <a:pt x="230981" y="54769"/>
                        </a:lnTo>
                        <a:lnTo>
                          <a:pt x="228600" y="73819"/>
                        </a:lnTo>
                        <a:lnTo>
                          <a:pt x="204788" y="83344"/>
                        </a:lnTo>
                        <a:lnTo>
                          <a:pt x="173831" y="85725"/>
                        </a:lnTo>
                        <a:lnTo>
                          <a:pt x="147638" y="83344"/>
                        </a:lnTo>
                        <a:lnTo>
                          <a:pt x="126206" y="80962"/>
                        </a:lnTo>
                        <a:lnTo>
                          <a:pt x="116681" y="88106"/>
                        </a:lnTo>
                        <a:lnTo>
                          <a:pt x="121444" y="116681"/>
                        </a:lnTo>
                        <a:lnTo>
                          <a:pt x="152400" y="126206"/>
                        </a:lnTo>
                        <a:lnTo>
                          <a:pt x="180975" y="138112"/>
                        </a:lnTo>
                        <a:lnTo>
                          <a:pt x="178594" y="109537"/>
                        </a:lnTo>
                        <a:lnTo>
                          <a:pt x="223838" y="126206"/>
                        </a:lnTo>
                        <a:lnTo>
                          <a:pt x="216694" y="104775"/>
                        </a:lnTo>
                        <a:lnTo>
                          <a:pt x="228600" y="85725"/>
                        </a:lnTo>
                        <a:lnTo>
                          <a:pt x="252413" y="78581"/>
                        </a:lnTo>
                        <a:lnTo>
                          <a:pt x="285750" y="83344"/>
                        </a:lnTo>
                        <a:lnTo>
                          <a:pt x="442913" y="383381"/>
                        </a:lnTo>
                        <a:lnTo>
                          <a:pt x="123825" y="402431"/>
                        </a:lnTo>
                        <a:close/>
                      </a:path>
                    </a:pathLst>
                  </a:custGeom>
                  <a:solidFill>
                    <a:srgbClr val="FBB48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6" name="Freihandform: Form 5">
                    <a:extLst>
                      <a:ext uri="{FF2B5EF4-FFF2-40B4-BE49-F238E27FC236}">
                        <a16:creationId xmlns="" xmlns:a16="http://schemas.microsoft.com/office/drawing/2014/main" id="{003B0284-2DD5-4874-87FD-4F491AF58AA5}"/>
                      </a:ext>
                    </a:extLst>
                  </p:cNvPr>
                  <p:cNvSpPr/>
                  <p:nvPr/>
                </p:nvSpPr>
                <p:spPr>
                  <a:xfrm>
                    <a:off x="5207794" y="1745456"/>
                    <a:ext cx="1007269" cy="390525"/>
                  </a:xfrm>
                  <a:custGeom>
                    <a:avLst/>
                    <a:gdLst>
                      <a:gd name="connsiteX0" fmla="*/ 204788 w 1007269"/>
                      <a:gd name="connsiteY0" fmla="*/ 326231 h 390525"/>
                      <a:gd name="connsiteX1" fmla="*/ 266700 w 1007269"/>
                      <a:gd name="connsiteY1" fmla="*/ 328612 h 390525"/>
                      <a:gd name="connsiteX2" fmla="*/ 283369 w 1007269"/>
                      <a:gd name="connsiteY2" fmla="*/ 345281 h 390525"/>
                      <a:gd name="connsiteX3" fmla="*/ 302419 w 1007269"/>
                      <a:gd name="connsiteY3" fmla="*/ 359569 h 390525"/>
                      <a:gd name="connsiteX4" fmla="*/ 326231 w 1007269"/>
                      <a:gd name="connsiteY4" fmla="*/ 352425 h 390525"/>
                      <a:gd name="connsiteX5" fmla="*/ 330994 w 1007269"/>
                      <a:gd name="connsiteY5" fmla="*/ 345281 h 390525"/>
                      <a:gd name="connsiteX6" fmla="*/ 350044 w 1007269"/>
                      <a:gd name="connsiteY6" fmla="*/ 345281 h 390525"/>
                      <a:gd name="connsiteX7" fmla="*/ 378619 w 1007269"/>
                      <a:gd name="connsiteY7" fmla="*/ 345281 h 390525"/>
                      <a:gd name="connsiteX8" fmla="*/ 400050 w 1007269"/>
                      <a:gd name="connsiteY8" fmla="*/ 354806 h 390525"/>
                      <a:gd name="connsiteX9" fmla="*/ 423863 w 1007269"/>
                      <a:gd name="connsiteY9" fmla="*/ 354806 h 390525"/>
                      <a:gd name="connsiteX10" fmla="*/ 442913 w 1007269"/>
                      <a:gd name="connsiteY10" fmla="*/ 345281 h 390525"/>
                      <a:gd name="connsiteX11" fmla="*/ 433388 w 1007269"/>
                      <a:gd name="connsiteY11" fmla="*/ 330994 h 390525"/>
                      <a:gd name="connsiteX12" fmla="*/ 419100 w 1007269"/>
                      <a:gd name="connsiteY12" fmla="*/ 321469 h 390525"/>
                      <a:gd name="connsiteX13" fmla="*/ 416719 w 1007269"/>
                      <a:gd name="connsiteY13" fmla="*/ 300037 h 390525"/>
                      <a:gd name="connsiteX14" fmla="*/ 426244 w 1007269"/>
                      <a:gd name="connsiteY14" fmla="*/ 283369 h 390525"/>
                      <a:gd name="connsiteX15" fmla="*/ 411956 w 1007269"/>
                      <a:gd name="connsiteY15" fmla="*/ 266700 h 390525"/>
                      <a:gd name="connsiteX16" fmla="*/ 478631 w 1007269"/>
                      <a:gd name="connsiteY16" fmla="*/ 252412 h 390525"/>
                      <a:gd name="connsiteX17" fmla="*/ 531019 w 1007269"/>
                      <a:gd name="connsiteY17" fmla="*/ 242887 h 390525"/>
                      <a:gd name="connsiteX18" fmla="*/ 569119 w 1007269"/>
                      <a:gd name="connsiteY18" fmla="*/ 230981 h 390525"/>
                      <a:gd name="connsiteX19" fmla="*/ 602456 w 1007269"/>
                      <a:gd name="connsiteY19" fmla="*/ 247650 h 390525"/>
                      <a:gd name="connsiteX20" fmla="*/ 607219 w 1007269"/>
                      <a:gd name="connsiteY20" fmla="*/ 261937 h 390525"/>
                      <a:gd name="connsiteX21" fmla="*/ 633413 w 1007269"/>
                      <a:gd name="connsiteY21" fmla="*/ 264319 h 390525"/>
                      <a:gd name="connsiteX22" fmla="*/ 657225 w 1007269"/>
                      <a:gd name="connsiteY22" fmla="*/ 273844 h 390525"/>
                      <a:gd name="connsiteX23" fmla="*/ 688181 w 1007269"/>
                      <a:gd name="connsiteY23" fmla="*/ 273844 h 390525"/>
                      <a:gd name="connsiteX24" fmla="*/ 709613 w 1007269"/>
                      <a:gd name="connsiteY24" fmla="*/ 259556 h 390525"/>
                      <a:gd name="connsiteX25" fmla="*/ 764381 w 1007269"/>
                      <a:gd name="connsiteY25" fmla="*/ 297656 h 390525"/>
                      <a:gd name="connsiteX26" fmla="*/ 807244 w 1007269"/>
                      <a:gd name="connsiteY26" fmla="*/ 335756 h 390525"/>
                      <a:gd name="connsiteX27" fmla="*/ 819150 w 1007269"/>
                      <a:gd name="connsiteY27" fmla="*/ 350044 h 390525"/>
                      <a:gd name="connsiteX28" fmla="*/ 833438 w 1007269"/>
                      <a:gd name="connsiteY28" fmla="*/ 338137 h 390525"/>
                      <a:gd name="connsiteX29" fmla="*/ 859631 w 1007269"/>
                      <a:gd name="connsiteY29" fmla="*/ 352425 h 390525"/>
                      <a:gd name="connsiteX30" fmla="*/ 881063 w 1007269"/>
                      <a:gd name="connsiteY30" fmla="*/ 347662 h 390525"/>
                      <a:gd name="connsiteX31" fmla="*/ 895350 w 1007269"/>
                      <a:gd name="connsiteY31" fmla="*/ 340519 h 390525"/>
                      <a:gd name="connsiteX32" fmla="*/ 912019 w 1007269"/>
                      <a:gd name="connsiteY32" fmla="*/ 361950 h 390525"/>
                      <a:gd name="connsiteX33" fmla="*/ 931069 w 1007269"/>
                      <a:gd name="connsiteY33" fmla="*/ 371475 h 390525"/>
                      <a:gd name="connsiteX34" fmla="*/ 945356 w 1007269"/>
                      <a:gd name="connsiteY34" fmla="*/ 385762 h 390525"/>
                      <a:gd name="connsiteX35" fmla="*/ 973931 w 1007269"/>
                      <a:gd name="connsiteY35" fmla="*/ 381000 h 390525"/>
                      <a:gd name="connsiteX36" fmla="*/ 988219 w 1007269"/>
                      <a:gd name="connsiteY36" fmla="*/ 390525 h 390525"/>
                      <a:gd name="connsiteX37" fmla="*/ 1007269 w 1007269"/>
                      <a:gd name="connsiteY37" fmla="*/ 388144 h 390525"/>
                      <a:gd name="connsiteX38" fmla="*/ 983456 w 1007269"/>
                      <a:gd name="connsiteY38" fmla="*/ 0 h 390525"/>
                      <a:gd name="connsiteX39" fmla="*/ 0 w 1007269"/>
                      <a:gd name="connsiteY39" fmla="*/ 54769 h 390525"/>
                      <a:gd name="connsiteX40" fmla="*/ 204788 w 1007269"/>
                      <a:gd name="connsiteY40" fmla="*/ 326231 h 390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07269" h="390525">
                        <a:moveTo>
                          <a:pt x="204788" y="326231"/>
                        </a:moveTo>
                        <a:lnTo>
                          <a:pt x="266700" y="328612"/>
                        </a:lnTo>
                        <a:lnTo>
                          <a:pt x="283369" y="345281"/>
                        </a:lnTo>
                        <a:lnTo>
                          <a:pt x="302419" y="359569"/>
                        </a:lnTo>
                        <a:lnTo>
                          <a:pt x="326231" y="352425"/>
                        </a:lnTo>
                        <a:lnTo>
                          <a:pt x="330994" y="345281"/>
                        </a:lnTo>
                        <a:lnTo>
                          <a:pt x="350044" y="345281"/>
                        </a:lnTo>
                        <a:lnTo>
                          <a:pt x="378619" y="345281"/>
                        </a:lnTo>
                        <a:lnTo>
                          <a:pt x="400050" y="354806"/>
                        </a:lnTo>
                        <a:lnTo>
                          <a:pt x="423863" y="354806"/>
                        </a:lnTo>
                        <a:lnTo>
                          <a:pt x="442913" y="345281"/>
                        </a:lnTo>
                        <a:lnTo>
                          <a:pt x="433388" y="330994"/>
                        </a:lnTo>
                        <a:lnTo>
                          <a:pt x="419100" y="321469"/>
                        </a:lnTo>
                        <a:lnTo>
                          <a:pt x="416719" y="300037"/>
                        </a:lnTo>
                        <a:lnTo>
                          <a:pt x="426244" y="283369"/>
                        </a:lnTo>
                        <a:lnTo>
                          <a:pt x="411956" y="266700"/>
                        </a:lnTo>
                        <a:lnTo>
                          <a:pt x="478631" y="252412"/>
                        </a:lnTo>
                        <a:lnTo>
                          <a:pt x="531019" y="242887"/>
                        </a:lnTo>
                        <a:lnTo>
                          <a:pt x="569119" y="230981"/>
                        </a:lnTo>
                        <a:lnTo>
                          <a:pt x="602456" y="247650"/>
                        </a:lnTo>
                        <a:lnTo>
                          <a:pt x="607219" y="261937"/>
                        </a:lnTo>
                        <a:lnTo>
                          <a:pt x="633413" y="264319"/>
                        </a:lnTo>
                        <a:lnTo>
                          <a:pt x="657225" y="273844"/>
                        </a:lnTo>
                        <a:lnTo>
                          <a:pt x="688181" y="273844"/>
                        </a:lnTo>
                        <a:lnTo>
                          <a:pt x="709613" y="259556"/>
                        </a:lnTo>
                        <a:lnTo>
                          <a:pt x="764381" y="297656"/>
                        </a:lnTo>
                        <a:lnTo>
                          <a:pt x="807244" y="335756"/>
                        </a:lnTo>
                        <a:lnTo>
                          <a:pt x="819150" y="350044"/>
                        </a:lnTo>
                        <a:lnTo>
                          <a:pt x="833438" y="338137"/>
                        </a:lnTo>
                        <a:lnTo>
                          <a:pt x="859631" y="352425"/>
                        </a:lnTo>
                        <a:lnTo>
                          <a:pt x="881063" y="347662"/>
                        </a:lnTo>
                        <a:lnTo>
                          <a:pt x="895350" y="340519"/>
                        </a:lnTo>
                        <a:lnTo>
                          <a:pt x="912019" y="361950"/>
                        </a:lnTo>
                        <a:lnTo>
                          <a:pt x="931069" y="371475"/>
                        </a:lnTo>
                        <a:lnTo>
                          <a:pt x="945356" y="385762"/>
                        </a:lnTo>
                        <a:lnTo>
                          <a:pt x="973931" y="381000"/>
                        </a:lnTo>
                        <a:lnTo>
                          <a:pt x="988219" y="390525"/>
                        </a:lnTo>
                        <a:lnTo>
                          <a:pt x="1007269" y="388144"/>
                        </a:lnTo>
                        <a:lnTo>
                          <a:pt x="983456" y="0"/>
                        </a:lnTo>
                        <a:lnTo>
                          <a:pt x="0" y="54769"/>
                        </a:lnTo>
                        <a:lnTo>
                          <a:pt x="204788" y="326231"/>
                        </a:lnTo>
                        <a:close/>
                      </a:path>
                    </a:pathLst>
                  </a:custGeom>
                  <a:solidFill>
                    <a:srgbClr val="FBB48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" name="Freihandform: Form 9">
                    <a:extLst>
                      <a:ext uri="{FF2B5EF4-FFF2-40B4-BE49-F238E27FC236}">
                        <a16:creationId xmlns="" xmlns:a16="http://schemas.microsoft.com/office/drawing/2014/main" id="{EA805238-3837-43F6-A25A-DD7B8B705BF5}"/>
                      </a:ext>
                    </a:extLst>
                  </p:cNvPr>
                  <p:cNvSpPr/>
                  <p:nvPr/>
                </p:nvSpPr>
                <p:spPr>
                  <a:xfrm>
                    <a:off x="5176838" y="1452563"/>
                    <a:ext cx="1112043" cy="400050"/>
                  </a:xfrm>
                  <a:custGeom>
                    <a:avLst/>
                    <a:gdLst>
                      <a:gd name="connsiteX0" fmla="*/ 71437 w 1112043"/>
                      <a:gd name="connsiteY0" fmla="*/ 230981 h 400050"/>
                      <a:gd name="connsiteX1" fmla="*/ 19050 w 1112043"/>
                      <a:gd name="connsiteY1" fmla="*/ 192881 h 400050"/>
                      <a:gd name="connsiteX2" fmla="*/ 0 w 1112043"/>
                      <a:gd name="connsiteY2" fmla="*/ 188118 h 400050"/>
                      <a:gd name="connsiteX3" fmla="*/ 7143 w 1112043"/>
                      <a:gd name="connsiteY3" fmla="*/ 226218 h 400050"/>
                      <a:gd name="connsiteX4" fmla="*/ 7143 w 1112043"/>
                      <a:gd name="connsiteY4" fmla="*/ 254793 h 400050"/>
                      <a:gd name="connsiteX5" fmla="*/ 47625 w 1112043"/>
                      <a:gd name="connsiteY5" fmla="*/ 390525 h 400050"/>
                      <a:gd name="connsiteX6" fmla="*/ 942975 w 1112043"/>
                      <a:gd name="connsiteY6" fmla="*/ 400050 h 400050"/>
                      <a:gd name="connsiteX7" fmla="*/ 1112043 w 1112043"/>
                      <a:gd name="connsiteY7" fmla="*/ 333375 h 400050"/>
                      <a:gd name="connsiteX8" fmla="*/ 1004887 w 1112043"/>
                      <a:gd name="connsiteY8" fmla="*/ 78581 h 400050"/>
                      <a:gd name="connsiteX9" fmla="*/ 1042987 w 1112043"/>
                      <a:gd name="connsiteY9" fmla="*/ 64293 h 400050"/>
                      <a:gd name="connsiteX10" fmla="*/ 1059656 w 1112043"/>
                      <a:gd name="connsiteY10" fmla="*/ 42862 h 400050"/>
                      <a:gd name="connsiteX11" fmla="*/ 1050131 w 1112043"/>
                      <a:gd name="connsiteY11" fmla="*/ 23812 h 400050"/>
                      <a:gd name="connsiteX12" fmla="*/ 1009650 w 1112043"/>
                      <a:gd name="connsiteY12" fmla="*/ 16668 h 400050"/>
                      <a:gd name="connsiteX13" fmla="*/ 985837 w 1112043"/>
                      <a:gd name="connsiteY13" fmla="*/ 16668 h 400050"/>
                      <a:gd name="connsiteX14" fmla="*/ 942975 w 1112043"/>
                      <a:gd name="connsiteY14" fmla="*/ 14287 h 400050"/>
                      <a:gd name="connsiteX15" fmla="*/ 914400 w 1112043"/>
                      <a:gd name="connsiteY15" fmla="*/ 16668 h 400050"/>
                      <a:gd name="connsiteX16" fmla="*/ 890587 w 1112043"/>
                      <a:gd name="connsiteY16" fmla="*/ 7143 h 400050"/>
                      <a:gd name="connsiteX17" fmla="*/ 873918 w 1112043"/>
                      <a:gd name="connsiteY17" fmla="*/ 4762 h 400050"/>
                      <a:gd name="connsiteX18" fmla="*/ 854868 w 1112043"/>
                      <a:gd name="connsiteY18" fmla="*/ 0 h 400050"/>
                      <a:gd name="connsiteX19" fmla="*/ 838200 w 1112043"/>
                      <a:gd name="connsiteY19" fmla="*/ 4762 h 400050"/>
                      <a:gd name="connsiteX20" fmla="*/ 826293 w 1112043"/>
                      <a:gd name="connsiteY20" fmla="*/ 9525 h 400050"/>
                      <a:gd name="connsiteX21" fmla="*/ 823912 w 1112043"/>
                      <a:gd name="connsiteY21" fmla="*/ 26193 h 400050"/>
                      <a:gd name="connsiteX22" fmla="*/ 792956 w 1112043"/>
                      <a:gd name="connsiteY22" fmla="*/ 28575 h 400050"/>
                      <a:gd name="connsiteX23" fmla="*/ 764381 w 1112043"/>
                      <a:gd name="connsiteY23" fmla="*/ 30956 h 400050"/>
                      <a:gd name="connsiteX24" fmla="*/ 745331 w 1112043"/>
                      <a:gd name="connsiteY24" fmla="*/ 33337 h 400050"/>
                      <a:gd name="connsiteX25" fmla="*/ 702468 w 1112043"/>
                      <a:gd name="connsiteY25" fmla="*/ 35718 h 400050"/>
                      <a:gd name="connsiteX26" fmla="*/ 671512 w 1112043"/>
                      <a:gd name="connsiteY26" fmla="*/ 42862 h 400050"/>
                      <a:gd name="connsiteX27" fmla="*/ 642937 w 1112043"/>
                      <a:gd name="connsiteY27" fmla="*/ 50006 h 400050"/>
                      <a:gd name="connsiteX28" fmla="*/ 652462 w 1112043"/>
                      <a:gd name="connsiteY28" fmla="*/ 80962 h 400050"/>
                      <a:gd name="connsiteX29" fmla="*/ 631031 w 1112043"/>
                      <a:gd name="connsiteY29" fmla="*/ 80962 h 400050"/>
                      <a:gd name="connsiteX30" fmla="*/ 602456 w 1112043"/>
                      <a:gd name="connsiteY30" fmla="*/ 80962 h 400050"/>
                      <a:gd name="connsiteX31" fmla="*/ 566737 w 1112043"/>
                      <a:gd name="connsiteY31" fmla="*/ 83343 h 400050"/>
                      <a:gd name="connsiteX32" fmla="*/ 597693 w 1112043"/>
                      <a:gd name="connsiteY32" fmla="*/ 111918 h 400050"/>
                      <a:gd name="connsiteX33" fmla="*/ 597693 w 1112043"/>
                      <a:gd name="connsiteY33" fmla="*/ 119062 h 400050"/>
                      <a:gd name="connsiteX34" fmla="*/ 550068 w 1112043"/>
                      <a:gd name="connsiteY34" fmla="*/ 104775 h 400050"/>
                      <a:gd name="connsiteX35" fmla="*/ 526256 w 1112043"/>
                      <a:gd name="connsiteY35" fmla="*/ 111918 h 400050"/>
                      <a:gd name="connsiteX36" fmla="*/ 509587 w 1112043"/>
                      <a:gd name="connsiteY36" fmla="*/ 128587 h 400050"/>
                      <a:gd name="connsiteX37" fmla="*/ 497681 w 1112043"/>
                      <a:gd name="connsiteY37" fmla="*/ 95250 h 400050"/>
                      <a:gd name="connsiteX38" fmla="*/ 476250 w 1112043"/>
                      <a:gd name="connsiteY38" fmla="*/ 116681 h 400050"/>
                      <a:gd name="connsiteX39" fmla="*/ 452437 w 1112043"/>
                      <a:gd name="connsiteY39" fmla="*/ 123825 h 400050"/>
                      <a:gd name="connsiteX40" fmla="*/ 450056 w 1112043"/>
                      <a:gd name="connsiteY40" fmla="*/ 104775 h 400050"/>
                      <a:gd name="connsiteX41" fmla="*/ 423862 w 1112043"/>
                      <a:gd name="connsiteY41" fmla="*/ 97631 h 400050"/>
                      <a:gd name="connsiteX42" fmla="*/ 409575 w 1112043"/>
                      <a:gd name="connsiteY42" fmla="*/ 88106 h 400050"/>
                      <a:gd name="connsiteX43" fmla="*/ 400050 w 1112043"/>
                      <a:gd name="connsiteY43" fmla="*/ 92868 h 400050"/>
                      <a:gd name="connsiteX44" fmla="*/ 395287 w 1112043"/>
                      <a:gd name="connsiteY44" fmla="*/ 119062 h 400050"/>
                      <a:gd name="connsiteX45" fmla="*/ 369093 w 1112043"/>
                      <a:gd name="connsiteY45" fmla="*/ 130968 h 400050"/>
                      <a:gd name="connsiteX46" fmla="*/ 395287 w 1112043"/>
                      <a:gd name="connsiteY46" fmla="*/ 161925 h 400050"/>
                      <a:gd name="connsiteX47" fmla="*/ 433387 w 1112043"/>
                      <a:gd name="connsiteY47" fmla="*/ 200025 h 400050"/>
                      <a:gd name="connsiteX48" fmla="*/ 352425 w 1112043"/>
                      <a:gd name="connsiteY48" fmla="*/ 176212 h 400050"/>
                      <a:gd name="connsiteX49" fmla="*/ 330993 w 1112043"/>
                      <a:gd name="connsiteY49" fmla="*/ 161925 h 400050"/>
                      <a:gd name="connsiteX50" fmla="*/ 297656 w 1112043"/>
                      <a:gd name="connsiteY50" fmla="*/ 166687 h 400050"/>
                      <a:gd name="connsiteX51" fmla="*/ 297656 w 1112043"/>
                      <a:gd name="connsiteY51" fmla="*/ 166687 h 400050"/>
                      <a:gd name="connsiteX52" fmla="*/ 266700 w 1112043"/>
                      <a:gd name="connsiteY52" fmla="*/ 157162 h 400050"/>
                      <a:gd name="connsiteX53" fmla="*/ 250031 w 1112043"/>
                      <a:gd name="connsiteY53" fmla="*/ 152400 h 400050"/>
                      <a:gd name="connsiteX54" fmla="*/ 259556 w 1112043"/>
                      <a:gd name="connsiteY54" fmla="*/ 183356 h 400050"/>
                      <a:gd name="connsiteX55" fmla="*/ 235743 w 1112043"/>
                      <a:gd name="connsiteY55" fmla="*/ 183356 h 400050"/>
                      <a:gd name="connsiteX56" fmla="*/ 209550 w 1112043"/>
                      <a:gd name="connsiteY56" fmla="*/ 188118 h 400050"/>
                      <a:gd name="connsiteX57" fmla="*/ 180975 w 1112043"/>
                      <a:gd name="connsiteY57" fmla="*/ 197643 h 400050"/>
                      <a:gd name="connsiteX58" fmla="*/ 166687 w 1112043"/>
                      <a:gd name="connsiteY58" fmla="*/ 192881 h 400050"/>
                      <a:gd name="connsiteX59" fmla="*/ 157162 w 1112043"/>
                      <a:gd name="connsiteY59" fmla="*/ 183356 h 400050"/>
                      <a:gd name="connsiteX60" fmla="*/ 71437 w 1112043"/>
                      <a:gd name="connsiteY60" fmla="*/ 230981 h 400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1112043" h="400050">
                        <a:moveTo>
                          <a:pt x="71437" y="230981"/>
                        </a:moveTo>
                        <a:lnTo>
                          <a:pt x="19050" y="192881"/>
                        </a:lnTo>
                        <a:lnTo>
                          <a:pt x="0" y="188118"/>
                        </a:lnTo>
                        <a:lnTo>
                          <a:pt x="7143" y="226218"/>
                        </a:lnTo>
                        <a:lnTo>
                          <a:pt x="7143" y="254793"/>
                        </a:lnTo>
                        <a:lnTo>
                          <a:pt x="47625" y="390525"/>
                        </a:lnTo>
                        <a:lnTo>
                          <a:pt x="942975" y="400050"/>
                        </a:lnTo>
                        <a:lnTo>
                          <a:pt x="1112043" y="333375"/>
                        </a:lnTo>
                        <a:lnTo>
                          <a:pt x="1004887" y="78581"/>
                        </a:lnTo>
                        <a:lnTo>
                          <a:pt x="1042987" y="64293"/>
                        </a:lnTo>
                        <a:lnTo>
                          <a:pt x="1059656" y="42862"/>
                        </a:lnTo>
                        <a:lnTo>
                          <a:pt x="1050131" y="23812"/>
                        </a:lnTo>
                        <a:lnTo>
                          <a:pt x="1009650" y="16668"/>
                        </a:lnTo>
                        <a:lnTo>
                          <a:pt x="985837" y="16668"/>
                        </a:lnTo>
                        <a:lnTo>
                          <a:pt x="942975" y="14287"/>
                        </a:lnTo>
                        <a:lnTo>
                          <a:pt x="914400" y="16668"/>
                        </a:lnTo>
                        <a:lnTo>
                          <a:pt x="890587" y="7143"/>
                        </a:lnTo>
                        <a:lnTo>
                          <a:pt x="873918" y="4762"/>
                        </a:lnTo>
                        <a:lnTo>
                          <a:pt x="854868" y="0"/>
                        </a:lnTo>
                        <a:lnTo>
                          <a:pt x="838200" y="4762"/>
                        </a:lnTo>
                        <a:lnTo>
                          <a:pt x="826293" y="9525"/>
                        </a:lnTo>
                        <a:lnTo>
                          <a:pt x="823912" y="26193"/>
                        </a:lnTo>
                        <a:lnTo>
                          <a:pt x="792956" y="28575"/>
                        </a:lnTo>
                        <a:lnTo>
                          <a:pt x="764381" y="30956"/>
                        </a:lnTo>
                        <a:lnTo>
                          <a:pt x="745331" y="33337"/>
                        </a:lnTo>
                        <a:lnTo>
                          <a:pt x="702468" y="35718"/>
                        </a:lnTo>
                        <a:lnTo>
                          <a:pt x="671512" y="42862"/>
                        </a:lnTo>
                        <a:lnTo>
                          <a:pt x="642937" y="50006"/>
                        </a:lnTo>
                        <a:lnTo>
                          <a:pt x="652462" y="80962"/>
                        </a:lnTo>
                        <a:lnTo>
                          <a:pt x="631031" y="80962"/>
                        </a:lnTo>
                        <a:lnTo>
                          <a:pt x="602456" y="80962"/>
                        </a:lnTo>
                        <a:lnTo>
                          <a:pt x="566737" y="83343"/>
                        </a:lnTo>
                        <a:lnTo>
                          <a:pt x="597693" y="111918"/>
                        </a:lnTo>
                        <a:lnTo>
                          <a:pt x="597693" y="119062"/>
                        </a:lnTo>
                        <a:lnTo>
                          <a:pt x="550068" y="104775"/>
                        </a:lnTo>
                        <a:lnTo>
                          <a:pt x="526256" y="111918"/>
                        </a:lnTo>
                        <a:lnTo>
                          <a:pt x="509587" y="128587"/>
                        </a:lnTo>
                        <a:lnTo>
                          <a:pt x="497681" y="95250"/>
                        </a:lnTo>
                        <a:lnTo>
                          <a:pt x="476250" y="116681"/>
                        </a:lnTo>
                        <a:lnTo>
                          <a:pt x="452437" y="123825"/>
                        </a:lnTo>
                        <a:lnTo>
                          <a:pt x="450056" y="104775"/>
                        </a:lnTo>
                        <a:lnTo>
                          <a:pt x="423862" y="97631"/>
                        </a:lnTo>
                        <a:lnTo>
                          <a:pt x="409575" y="88106"/>
                        </a:lnTo>
                        <a:lnTo>
                          <a:pt x="400050" y="92868"/>
                        </a:lnTo>
                        <a:lnTo>
                          <a:pt x="395287" y="119062"/>
                        </a:lnTo>
                        <a:lnTo>
                          <a:pt x="369093" y="130968"/>
                        </a:lnTo>
                        <a:lnTo>
                          <a:pt x="395287" y="161925"/>
                        </a:lnTo>
                        <a:lnTo>
                          <a:pt x="433387" y="200025"/>
                        </a:lnTo>
                        <a:lnTo>
                          <a:pt x="352425" y="176212"/>
                        </a:lnTo>
                        <a:lnTo>
                          <a:pt x="330993" y="161925"/>
                        </a:lnTo>
                        <a:lnTo>
                          <a:pt x="297656" y="166687"/>
                        </a:lnTo>
                        <a:lnTo>
                          <a:pt x="297656" y="166687"/>
                        </a:lnTo>
                        <a:lnTo>
                          <a:pt x="266700" y="157162"/>
                        </a:lnTo>
                        <a:lnTo>
                          <a:pt x="250031" y="152400"/>
                        </a:lnTo>
                        <a:lnTo>
                          <a:pt x="259556" y="183356"/>
                        </a:lnTo>
                        <a:lnTo>
                          <a:pt x="235743" y="183356"/>
                        </a:lnTo>
                        <a:lnTo>
                          <a:pt x="209550" y="188118"/>
                        </a:lnTo>
                        <a:lnTo>
                          <a:pt x="180975" y="197643"/>
                        </a:lnTo>
                        <a:lnTo>
                          <a:pt x="166687" y="192881"/>
                        </a:lnTo>
                        <a:lnTo>
                          <a:pt x="157162" y="183356"/>
                        </a:lnTo>
                        <a:lnTo>
                          <a:pt x="71437" y="230981"/>
                        </a:lnTo>
                        <a:close/>
                      </a:path>
                    </a:pathLst>
                  </a:custGeom>
                  <a:solidFill>
                    <a:srgbClr val="FBB48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</p:grpSp>
            <p:sp>
              <p:nvSpPr>
                <p:cNvPr id="12" name="Freihandform: Form 11">
                  <a:extLst>
                    <a:ext uri="{FF2B5EF4-FFF2-40B4-BE49-F238E27FC236}">
                      <a16:creationId xmlns="" xmlns:a16="http://schemas.microsoft.com/office/drawing/2014/main" id="{9DC0BF53-9757-4AD0-933B-0D4DA1F6614D}"/>
                    </a:ext>
                  </a:extLst>
                </p:cNvPr>
                <p:cNvSpPr/>
                <p:nvPr/>
              </p:nvSpPr>
              <p:spPr>
                <a:xfrm>
                  <a:off x="5281613" y="1462088"/>
                  <a:ext cx="209550" cy="140493"/>
                </a:xfrm>
                <a:custGeom>
                  <a:avLst/>
                  <a:gdLst>
                    <a:gd name="connsiteX0" fmla="*/ 209550 w 209550"/>
                    <a:gd name="connsiteY0" fmla="*/ 0 h 140493"/>
                    <a:gd name="connsiteX1" fmla="*/ 159543 w 209550"/>
                    <a:gd name="connsiteY1" fmla="*/ 7143 h 140493"/>
                    <a:gd name="connsiteX2" fmla="*/ 104775 w 209550"/>
                    <a:gd name="connsiteY2" fmla="*/ 14287 h 140493"/>
                    <a:gd name="connsiteX3" fmla="*/ 69056 w 209550"/>
                    <a:gd name="connsiteY3" fmla="*/ 30956 h 140493"/>
                    <a:gd name="connsiteX4" fmla="*/ 42862 w 209550"/>
                    <a:gd name="connsiteY4" fmla="*/ 30956 h 140493"/>
                    <a:gd name="connsiteX5" fmla="*/ 33337 w 209550"/>
                    <a:gd name="connsiteY5" fmla="*/ 61912 h 140493"/>
                    <a:gd name="connsiteX6" fmla="*/ 19050 w 209550"/>
                    <a:gd name="connsiteY6" fmla="*/ 80962 h 140493"/>
                    <a:gd name="connsiteX7" fmla="*/ 0 w 209550"/>
                    <a:gd name="connsiteY7" fmla="*/ 107156 h 140493"/>
                    <a:gd name="connsiteX8" fmla="*/ 35718 w 209550"/>
                    <a:gd name="connsiteY8" fmla="*/ 133350 h 140493"/>
                    <a:gd name="connsiteX9" fmla="*/ 80962 w 209550"/>
                    <a:gd name="connsiteY9" fmla="*/ 140493 h 140493"/>
                    <a:gd name="connsiteX10" fmla="*/ 97631 w 209550"/>
                    <a:gd name="connsiteY10" fmla="*/ 130968 h 140493"/>
                    <a:gd name="connsiteX11" fmla="*/ 64293 w 209550"/>
                    <a:gd name="connsiteY11" fmla="*/ 92868 h 140493"/>
                    <a:gd name="connsiteX12" fmla="*/ 92868 w 209550"/>
                    <a:gd name="connsiteY12" fmla="*/ 64293 h 140493"/>
                    <a:gd name="connsiteX13" fmla="*/ 128587 w 209550"/>
                    <a:gd name="connsiteY13" fmla="*/ 35718 h 140493"/>
                    <a:gd name="connsiteX14" fmla="*/ 209550 w 209550"/>
                    <a:gd name="connsiteY14" fmla="*/ 0 h 14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9550" h="140493">
                      <a:moveTo>
                        <a:pt x="209550" y="0"/>
                      </a:moveTo>
                      <a:lnTo>
                        <a:pt x="159543" y="7143"/>
                      </a:lnTo>
                      <a:lnTo>
                        <a:pt x="104775" y="14287"/>
                      </a:lnTo>
                      <a:lnTo>
                        <a:pt x="69056" y="30956"/>
                      </a:lnTo>
                      <a:lnTo>
                        <a:pt x="42862" y="30956"/>
                      </a:lnTo>
                      <a:lnTo>
                        <a:pt x="33337" y="61912"/>
                      </a:lnTo>
                      <a:lnTo>
                        <a:pt x="19050" y="80962"/>
                      </a:lnTo>
                      <a:lnTo>
                        <a:pt x="0" y="107156"/>
                      </a:lnTo>
                      <a:lnTo>
                        <a:pt x="35718" y="133350"/>
                      </a:lnTo>
                      <a:lnTo>
                        <a:pt x="80962" y="140493"/>
                      </a:lnTo>
                      <a:lnTo>
                        <a:pt x="97631" y="130968"/>
                      </a:lnTo>
                      <a:lnTo>
                        <a:pt x="64293" y="92868"/>
                      </a:lnTo>
                      <a:lnTo>
                        <a:pt x="92868" y="64293"/>
                      </a:lnTo>
                      <a:lnTo>
                        <a:pt x="128587" y="35718"/>
                      </a:lnTo>
                      <a:lnTo>
                        <a:pt x="209550" y="0"/>
                      </a:lnTo>
                      <a:close/>
                    </a:path>
                  </a:pathLst>
                </a:custGeom>
                <a:solidFill>
                  <a:srgbClr val="FBB4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Freihandform: Form 14">
                  <a:extLst>
                    <a:ext uri="{FF2B5EF4-FFF2-40B4-BE49-F238E27FC236}">
                      <a16:creationId xmlns="" xmlns:a16="http://schemas.microsoft.com/office/drawing/2014/main" id="{55C8AA33-B6AD-494F-9633-7FA394610E1D}"/>
                    </a:ext>
                  </a:extLst>
                </p:cNvPr>
                <p:cNvSpPr/>
                <p:nvPr/>
              </p:nvSpPr>
              <p:spPr>
                <a:xfrm>
                  <a:off x="5760132" y="1395412"/>
                  <a:ext cx="288031" cy="47626"/>
                </a:xfrm>
                <a:custGeom>
                  <a:avLst/>
                  <a:gdLst>
                    <a:gd name="connsiteX0" fmla="*/ 0 w 150019"/>
                    <a:gd name="connsiteY0" fmla="*/ 0 h 42862"/>
                    <a:gd name="connsiteX1" fmla="*/ 78582 w 150019"/>
                    <a:gd name="connsiteY1" fmla="*/ 0 h 42862"/>
                    <a:gd name="connsiteX2" fmla="*/ 109538 w 150019"/>
                    <a:gd name="connsiteY2" fmla="*/ 11906 h 42862"/>
                    <a:gd name="connsiteX3" fmla="*/ 140494 w 150019"/>
                    <a:gd name="connsiteY3" fmla="*/ 16669 h 42862"/>
                    <a:gd name="connsiteX4" fmla="*/ 150019 w 150019"/>
                    <a:gd name="connsiteY4" fmla="*/ 40481 h 42862"/>
                    <a:gd name="connsiteX5" fmla="*/ 92869 w 150019"/>
                    <a:gd name="connsiteY5" fmla="*/ 42862 h 42862"/>
                    <a:gd name="connsiteX6" fmla="*/ 0 w 150019"/>
                    <a:gd name="connsiteY6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019" h="42862">
                      <a:moveTo>
                        <a:pt x="0" y="0"/>
                      </a:moveTo>
                      <a:lnTo>
                        <a:pt x="78582" y="0"/>
                      </a:lnTo>
                      <a:lnTo>
                        <a:pt x="109538" y="11906"/>
                      </a:lnTo>
                      <a:lnTo>
                        <a:pt x="140494" y="16669"/>
                      </a:lnTo>
                      <a:lnTo>
                        <a:pt x="150019" y="40481"/>
                      </a:lnTo>
                      <a:lnTo>
                        <a:pt x="92869" y="428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BB4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Freihandform: Form 17">
                  <a:extLst>
                    <a:ext uri="{FF2B5EF4-FFF2-40B4-BE49-F238E27FC236}">
                      <a16:creationId xmlns="" xmlns:a16="http://schemas.microsoft.com/office/drawing/2014/main" id="{D39B6617-D861-49B4-A694-D5710D83E3D2}"/>
                    </a:ext>
                  </a:extLst>
                </p:cNvPr>
                <p:cNvSpPr/>
                <p:nvPr/>
              </p:nvSpPr>
              <p:spPr>
                <a:xfrm>
                  <a:off x="6126956" y="1519238"/>
                  <a:ext cx="1052513" cy="616743"/>
                </a:xfrm>
                <a:custGeom>
                  <a:avLst/>
                  <a:gdLst>
                    <a:gd name="connsiteX0" fmla="*/ 52388 w 1052513"/>
                    <a:gd name="connsiteY0" fmla="*/ 28575 h 616743"/>
                    <a:gd name="connsiteX1" fmla="*/ 114300 w 1052513"/>
                    <a:gd name="connsiteY1" fmla="*/ 0 h 616743"/>
                    <a:gd name="connsiteX2" fmla="*/ 138113 w 1052513"/>
                    <a:gd name="connsiteY2" fmla="*/ 7143 h 616743"/>
                    <a:gd name="connsiteX3" fmla="*/ 171450 w 1052513"/>
                    <a:gd name="connsiteY3" fmla="*/ 16668 h 616743"/>
                    <a:gd name="connsiteX4" fmla="*/ 219075 w 1052513"/>
                    <a:gd name="connsiteY4" fmla="*/ 16668 h 616743"/>
                    <a:gd name="connsiteX5" fmla="*/ 261938 w 1052513"/>
                    <a:gd name="connsiteY5" fmla="*/ 19050 h 616743"/>
                    <a:gd name="connsiteX6" fmla="*/ 307182 w 1052513"/>
                    <a:gd name="connsiteY6" fmla="*/ 26193 h 616743"/>
                    <a:gd name="connsiteX7" fmla="*/ 328613 w 1052513"/>
                    <a:gd name="connsiteY7" fmla="*/ 16668 h 616743"/>
                    <a:gd name="connsiteX8" fmla="*/ 366713 w 1052513"/>
                    <a:gd name="connsiteY8" fmla="*/ 11906 h 616743"/>
                    <a:gd name="connsiteX9" fmla="*/ 421482 w 1052513"/>
                    <a:gd name="connsiteY9" fmla="*/ 16668 h 616743"/>
                    <a:gd name="connsiteX10" fmla="*/ 464344 w 1052513"/>
                    <a:gd name="connsiteY10" fmla="*/ 45243 h 616743"/>
                    <a:gd name="connsiteX11" fmla="*/ 507207 w 1052513"/>
                    <a:gd name="connsiteY11" fmla="*/ 64293 h 616743"/>
                    <a:gd name="connsiteX12" fmla="*/ 535782 w 1052513"/>
                    <a:gd name="connsiteY12" fmla="*/ 69056 h 616743"/>
                    <a:gd name="connsiteX13" fmla="*/ 566738 w 1052513"/>
                    <a:gd name="connsiteY13" fmla="*/ 61912 h 616743"/>
                    <a:gd name="connsiteX14" fmla="*/ 616744 w 1052513"/>
                    <a:gd name="connsiteY14" fmla="*/ 61912 h 616743"/>
                    <a:gd name="connsiteX15" fmla="*/ 628650 w 1052513"/>
                    <a:gd name="connsiteY15" fmla="*/ 47625 h 616743"/>
                    <a:gd name="connsiteX16" fmla="*/ 621507 w 1052513"/>
                    <a:gd name="connsiteY16" fmla="*/ 26193 h 616743"/>
                    <a:gd name="connsiteX17" fmla="*/ 700088 w 1052513"/>
                    <a:gd name="connsiteY17" fmla="*/ 33337 h 616743"/>
                    <a:gd name="connsiteX18" fmla="*/ 759619 w 1052513"/>
                    <a:gd name="connsiteY18" fmla="*/ 38100 h 616743"/>
                    <a:gd name="connsiteX19" fmla="*/ 802482 w 1052513"/>
                    <a:gd name="connsiteY19" fmla="*/ 52387 h 616743"/>
                    <a:gd name="connsiteX20" fmla="*/ 845344 w 1052513"/>
                    <a:gd name="connsiteY20" fmla="*/ 64293 h 616743"/>
                    <a:gd name="connsiteX21" fmla="*/ 881063 w 1052513"/>
                    <a:gd name="connsiteY21" fmla="*/ 78581 h 616743"/>
                    <a:gd name="connsiteX22" fmla="*/ 909638 w 1052513"/>
                    <a:gd name="connsiteY22" fmla="*/ 71437 h 616743"/>
                    <a:gd name="connsiteX23" fmla="*/ 947738 w 1052513"/>
                    <a:gd name="connsiteY23" fmla="*/ 66675 h 616743"/>
                    <a:gd name="connsiteX24" fmla="*/ 976313 w 1052513"/>
                    <a:gd name="connsiteY24" fmla="*/ 69056 h 616743"/>
                    <a:gd name="connsiteX25" fmla="*/ 1014413 w 1052513"/>
                    <a:gd name="connsiteY25" fmla="*/ 80962 h 616743"/>
                    <a:gd name="connsiteX26" fmla="*/ 1052513 w 1052513"/>
                    <a:gd name="connsiteY26" fmla="*/ 97631 h 616743"/>
                    <a:gd name="connsiteX27" fmla="*/ 1012032 w 1052513"/>
                    <a:gd name="connsiteY27" fmla="*/ 359568 h 616743"/>
                    <a:gd name="connsiteX28" fmla="*/ 1000125 w 1052513"/>
                    <a:gd name="connsiteY28" fmla="*/ 378618 h 616743"/>
                    <a:gd name="connsiteX29" fmla="*/ 988219 w 1052513"/>
                    <a:gd name="connsiteY29" fmla="*/ 395287 h 616743"/>
                    <a:gd name="connsiteX30" fmla="*/ 985838 w 1052513"/>
                    <a:gd name="connsiteY30" fmla="*/ 411956 h 616743"/>
                    <a:gd name="connsiteX31" fmla="*/ 981075 w 1052513"/>
                    <a:gd name="connsiteY31" fmla="*/ 433387 h 616743"/>
                    <a:gd name="connsiteX32" fmla="*/ 964407 w 1052513"/>
                    <a:gd name="connsiteY32" fmla="*/ 452437 h 616743"/>
                    <a:gd name="connsiteX33" fmla="*/ 966788 w 1052513"/>
                    <a:gd name="connsiteY33" fmla="*/ 466725 h 616743"/>
                    <a:gd name="connsiteX34" fmla="*/ 842963 w 1052513"/>
                    <a:gd name="connsiteY34" fmla="*/ 545306 h 616743"/>
                    <a:gd name="connsiteX35" fmla="*/ 828675 w 1052513"/>
                    <a:gd name="connsiteY35" fmla="*/ 526256 h 616743"/>
                    <a:gd name="connsiteX36" fmla="*/ 809625 w 1052513"/>
                    <a:gd name="connsiteY36" fmla="*/ 516731 h 616743"/>
                    <a:gd name="connsiteX37" fmla="*/ 778669 w 1052513"/>
                    <a:gd name="connsiteY37" fmla="*/ 507206 h 616743"/>
                    <a:gd name="connsiteX38" fmla="*/ 745332 w 1052513"/>
                    <a:gd name="connsiteY38" fmla="*/ 495300 h 616743"/>
                    <a:gd name="connsiteX39" fmla="*/ 721519 w 1052513"/>
                    <a:gd name="connsiteY39" fmla="*/ 502443 h 616743"/>
                    <a:gd name="connsiteX40" fmla="*/ 704850 w 1052513"/>
                    <a:gd name="connsiteY40" fmla="*/ 504825 h 616743"/>
                    <a:gd name="connsiteX41" fmla="*/ 704850 w 1052513"/>
                    <a:gd name="connsiteY41" fmla="*/ 519112 h 616743"/>
                    <a:gd name="connsiteX42" fmla="*/ 721519 w 1052513"/>
                    <a:gd name="connsiteY42" fmla="*/ 538162 h 616743"/>
                    <a:gd name="connsiteX43" fmla="*/ 714375 w 1052513"/>
                    <a:gd name="connsiteY43" fmla="*/ 559593 h 616743"/>
                    <a:gd name="connsiteX44" fmla="*/ 723900 w 1052513"/>
                    <a:gd name="connsiteY44" fmla="*/ 583406 h 616743"/>
                    <a:gd name="connsiteX45" fmla="*/ 723900 w 1052513"/>
                    <a:gd name="connsiteY45" fmla="*/ 583406 h 616743"/>
                    <a:gd name="connsiteX46" fmla="*/ 709613 w 1052513"/>
                    <a:gd name="connsiteY46" fmla="*/ 595312 h 616743"/>
                    <a:gd name="connsiteX47" fmla="*/ 695325 w 1052513"/>
                    <a:gd name="connsiteY47" fmla="*/ 597693 h 616743"/>
                    <a:gd name="connsiteX48" fmla="*/ 669132 w 1052513"/>
                    <a:gd name="connsiteY48" fmla="*/ 595312 h 616743"/>
                    <a:gd name="connsiteX49" fmla="*/ 659607 w 1052513"/>
                    <a:gd name="connsiteY49" fmla="*/ 585787 h 616743"/>
                    <a:gd name="connsiteX50" fmla="*/ 631032 w 1052513"/>
                    <a:gd name="connsiteY50" fmla="*/ 583406 h 616743"/>
                    <a:gd name="connsiteX51" fmla="*/ 616744 w 1052513"/>
                    <a:gd name="connsiteY51" fmla="*/ 583406 h 616743"/>
                    <a:gd name="connsiteX52" fmla="*/ 592932 w 1052513"/>
                    <a:gd name="connsiteY52" fmla="*/ 597693 h 616743"/>
                    <a:gd name="connsiteX53" fmla="*/ 571500 w 1052513"/>
                    <a:gd name="connsiteY53" fmla="*/ 611981 h 616743"/>
                    <a:gd name="connsiteX54" fmla="*/ 526257 w 1052513"/>
                    <a:gd name="connsiteY54" fmla="*/ 616743 h 616743"/>
                    <a:gd name="connsiteX55" fmla="*/ 509588 w 1052513"/>
                    <a:gd name="connsiteY55" fmla="*/ 609600 h 616743"/>
                    <a:gd name="connsiteX56" fmla="*/ 481013 w 1052513"/>
                    <a:gd name="connsiteY56" fmla="*/ 590550 h 616743"/>
                    <a:gd name="connsiteX57" fmla="*/ 461963 w 1052513"/>
                    <a:gd name="connsiteY57" fmla="*/ 581025 h 616743"/>
                    <a:gd name="connsiteX58" fmla="*/ 440532 w 1052513"/>
                    <a:gd name="connsiteY58" fmla="*/ 578643 h 616743"/>
                    <a:gd name="connsiteX59" fmla="*/ 411957 w 1052513"/>
                    <a:gd name="connsiteY59" fmla="*/ 581025 h 616743"/>
                    <a:gd name="connsiteX60" fmla="*/ 390525 w 1052513"/>
                    <a:gd name="connsiteY60" fmla="*/ 585787 h 616743"/>
                    <a:gd name="connsiteX61" fmla="*/ 364332 w 1052513"/>
                    <a:gd name="connsiteY61" fmla="*/ 573881 h 616743"/>
                    <a:gd name="connsiteX62" fmla="*/ 338138 w 1052513"/>
                    <a:gd name="connsiteY62" fmla="*/ 554831 h 616743"/>
                    <a:gd name="connsiteX63" fmla="*/ 316707 w 1052513"/>
                    <a:gd name="connsiteY63" fmla="*/ 550068 h 616743"/>
                    <a:gd name="connsiteX64" fmla="*/ 283369 w 1052513"/>
                    <a:gd name="connsiteY64" fmla="*/ 540543 h 616743"/>
                    <a:gd name="connsiteX65" fmla="*/ 271463 w 1052513"/>
                    <a:gd name="connsiteY65" fmla="*/ 538162 h 616743"/>
                    <a:gd name="connsiteX66" fmla="*/ 280988 w 1052513"/>
                    <a:gd name="connsiteY66" fmla="*/ 569118 h 616743"/>
                    <a:gd name="connsiteX67" fmla="*/ 292894 w 1052513"/>
                    <a:gd name="connsiteY67" fmla="*/ 583406 h 616743"/>
                    <a:gd name="connsiteX68" fmla="*/ 276225 w 1052513"/>
                    <a:gd name="connsiteY68" fmla="*/ 600075 h 616743"/>
                    <a:gd name="connsiteX69" fmla="*/ 247650 w 1052513"/>
                    <a:gd name="connsiteY69" fmla="*/ 600075 h 616743"/>
                    <a:gd name="connsiteX70" fmla="*/ 228600 w 1052513"/>
                    <a:gd name="connsiteY70" fmla="*/ 592931 h 616743"/>
                    <a:gd name="connsiteX71" fmla="*/ 204788 w 1052513"/>
                    <a:gd name="connsiteY71" fmla="*/ 588168 h 616743"/>
                    <a:gd name="connsiteX72" fmla="*/ 192882 w 1052513"/>
                    <a:gd name="connsiteY72" fmla="*/ 571500 h 616743"/>
                    <a:gd name="connsiteX73" fmla="*/ 154782 w 1052513"/>
                    <a:gd name="connsiteY73" fmla="*/ 571500 h 616743"/>
                    <a:gd name="connsiteX74" fmla="*/ 130969 w 1052513"/>
                    <a:gd name="connsiteY74" fmla="*/ 585787 h 616743"/>
                    <a:gd name="connsiteX75" fmla="*/ 95250 w 1052513"/>
                    <a:gd name="connsiteY75" fmla="*/ 607218 h 616743"/>
                    <a:gd name="connsiteX76" fmla="*/ 69057 w 1052513"/>
                    <a:gd name="connsiteY76" fmla="*/ 607218 h 616743"/>
                    <a:gd name="connsiteX77" fmla="*/ 0 w 1052513"/>
                    <a:gd name="connsiteY77" fmla="*/ 276225 h 616743"/>
                    <a:gd name="connsiteX78" fmla="*/ 52388 w 1052513"/>
                    <a:gd name="connsiteY78" fmla="*/ 28575 h 616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1052513" h="616743">
                      <a:moveTo>
                        <a:pt x="52388" y="28575"/>
                      </a:moveTo>
                      <a:lnTo>
                        <a:pt x="114300" y="0"/>
                      </a:lnTo>
                      <a:lnTo>
                        <a:pt x="138113" y="7143"/>
                      </a:lnTo>
                      <a:lnTo>
                        <a:pt x="171450" y="16668"/>
                      </a:lnTo>
                      <a:lnTo>
                        <a:pt x="219075" y="16668"/>
                      </a:lnTo>
                      <a:lnTo>
                        <a:pt x="261938" y="19050"/>
                      </a:lnTo>
                      <a:lnTo>
                        <a:pt x="307182" y="26193"/>
                      </a:lnTo>
                      <a:lnTo>
                        <a:pt x="328613" y="16668"/>
                      </a:lnTo>
                      <a:lnTo>
                        <a:pt x="366713" y="11906"/>
                      </a:lnTo>
                      <a:lnTo>
                        <a:pt x="421482" y="16668"/>
                      </a:lnTo>
                      <a:lnTo>
                        <a:pt x="464344" y="45243"/>
                      </a:lnTo>
                      <a:lnTo>
                        <a:pt x="507207" y="64293"/>
                      </a:lnTo>
                      <a:lnTo>
                        <a:pt x="535782" y="69056"/>
                      </a:lnTo>
                      <a:lnTo>
                        <a:pt x="566738" y="61912"/>
                      </a:lnTo>
                      <a:lnTo>
                        <a:pt x="616744" y="61912"/>
                      </a:lnTo>
                      <a:lnTo>
                        <a:pt x="628650" y="47625"/>
                      </a:lnTo>
                      <a:lnTo>
                        <a:pt x="621507" y="26193"/>
                      </a:lnTo>
                      <a:lnTo>
                        <a:pt x="700088" y="33337"/>
                      </a:lnTo>
                      <a:lnTo>
                        <a:pt x="759619" y="38100"/>
                      </a:lnTo>
                      <a:lnTo>
                        <a:pt x="802482" y="52387"/>
                      </a:lnTo>
                      <a:lnTo>
                        <a:pt x="845344" y="64293"/>
                      </a:lnTo>
                      <a:lnTo>
                        <a:pt x="881063" y="78581"/>
                      </a:lnTo>
                      <a:lnTo>
                        <a:pt x="909638" y="71437"/>
                      </a:lnTo>
                      <a:lnTo>
                        <a:pt x="947738" y="66675"/>
                      </a:lnTo>
                      <a:lnTo>
                        <a:pt x="976313" y="69056"/>
                      </a:lnTo>
                      <a:lnTo>
                        <a:pt x="1014413" y="80962"/>
                      </a:lnTo>
                      <a:lnTo>
                        <a:pt x="1052513" y="97631"/>
                      </a:lnTo>
                      <a:lnTo>
                        <a:pt x="1012032" y="359568"/>
                      </a:lnTo>
                      <a:lnTo>
                        <a:pt x="1000125" y="378618"/>
                      </a:lnTo>
                      <a:lnTo>
                        <a:pt x="988219" y="395287"/>
                      </a:lnTo>
                      <a:lnTo>
                        <a:pt x="985838" y="411956"/>
                      </a:lnTo>
                      <a:lnTo>
                        <a:pt x="981075" y="433387"/>
                      </a:lnTo>
                      <a:lnTo>
                        <a:pt x="964407" y="452437"/>
                      </a:lnTo>
                      <a:lnTo>
                        <a:pt x="966788" y="466725"/>
                      </a:lnTo>
                      <a:lnTo>
                        <a:pt x="842963" y="545306"/>
                      </a:lnTo>
                      <a:lnTo>
                        <a:pt x="828675" y="526256"/>
                      </a:lnTo>
                      <a:lnTo>
                        <a:pt x="809625" y="516731"/>
                      </a:lnTo>
                      <a:lnTo>
                        <a:pt x="778669" y="507206"/>
                      </a:lnTo>
                      <a:lnTo>
                        <a:pt x="745332" y="495300"/>
                      </a:lnTo>
                      <a:lnTo>
                        <a:pt x="721519" y="502443"/>
                      </a:lnTo>
                      <a:lnTo>
                        <a:pt x="704850" y="504825"/>
                      </a:lnTo>
                      <a:lnTo>
                        <a:pt x="704850" y="519112"/>
                      </a:lnTo>
                      <a:lnTo>
                        <a:pt x="721519" y="538162"/>
                      </a:lnTo>
                      <a:lnTo>
                        <a:pt x="714375" y="559593"/>
                      </a:lnTo>
                      <a:lnTo>
                        <a:pt x="723900" y="583406"/>
                      </a:lnTo>
                      <a:lnTo>
                        <a:pt x="723900" y="583406"/>
                      </a:lnTo>
                      <a:lnTo>
                        <a:pt x="709613" y="595312"/>
                      </a:lnTo>
                      <a:lnTo>
                        <a:pt x="695325" y="597693"/>
                      </a:lnTo>
                      <a:lnTo>
                        <a:pt x="669132" y="595312"/>
                      </a:lnTo>
                      <a:lnTo>
                        <a:pt x="659607" y="585787"/>
                      </a:lnTo>
                      <a:lnTo>
                        <a:pt x="631032" y="583406"/>
                      </a:lnTo>
                      <a:lnTo>
                        <a:pt x="616744" y="583406"/>
                      </a:lnTo>
                      <a:lnTo>
                        <a:pt x="592932" y="597693"/>
                      </a:lnTo>
                      <a:lnTo>
                        <a:pt x="571500" y="611981"/>
                      </a:lnTo>
                      <a:lnTo>
                        <a:pt x="526257" y="616743"/>
                      </a:lnTo>
                      <a:lnTo>
                        <a:pt x="509588" y="609600"/>
                      </a:lnTo>
                      <a:lnTo>
                        <a:pt x="481013" y="590550"/>
                      </a:lnTo>
                      <a:lnTo>
                        <a:pt x="461963" y="581025"/>
                      </a:lnTo>
                      <a:lnTo>
                        <a:pt x="440532" y="578643"/>
                      </a:lnTo>
                      <a:lnTo>
                        <a:pt x="411957" y="581025"/>
                      </a:lnTo>
                      <a:lnTo>
                        <a:pt x="390525" y="585787"/>
                      </a:lnTo>
                      <a:lnTo>
                        <a:pt x="364332" y="573881"/>
                      </a:lnTo>
                      <a:lnTo>
                        <a:pt x="338138" y="554831"/>
                      </a:lnTo>
                      <a:lnTo>
                        <a:pt x="316707" y="550068"/>
                      </a:lnTo>
                      <a:lnTo>
                        <a:pt x="283369" y="540543"/>
                      </a:lnTo>
                      <a:lnTo>
                        <a:pt x="271463" y="538162"/>
                      </a:lnTo>
                      <a:lnTo>
                        <a:pt x="280988" y="569118"/>
                      </a:lnTo>
                      <a:lnTo>
                        <a:pt x="292894" y="583406"/>
                      </a:lnTo>
                      <a:lnTo>
                        <a:pt x="276225" y="600075"/>
                      </a:lnTo>
                      <a:lnTo>
                        <a:pt x="247650" y="600075"/>
                      </a:lnTo>
                      <a:lnTo>
                        <a:pt x="228600" y="592931"/>
                      </a:lnTo>
                      <a:lnTo>
                        <a:pt x="204788" y="588168"/>
                      </a:lnTo>
                      <a:lnTo>
                        <a:pt x="192882" y="571500"/>
                      </a:lnTo>
                      <a:lnTo>
                        <a:pt x="154782" y="571500"/>
                      </a:lnTo>
                      <a:lnTo>
                        <a:pt x="130969" y="585787"/>
                      </a:lnTo>
                      <a:lnTo>
                        <a:pt x="95250" y="607218"/>
                      </a:lnTo>
                      <a:lnTo>
                        <a:pt x="69057" y="607218"/>
                      </a:lnTo>
                      <a:lnTo>
                        <a:pt x="0" y="276225"/>
                      </a:lnTo>
                      <a:lnTo>
                        <a:pt x="52388" y="28575"/>
                      </a:lnTo>
                      <a:close/>
                    </a:path>
                  </a:pathLst>
                </a:custGeom>
                <a:solidFill>
                  <a:srgbClr val="FBB4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0" name="Freihandform: Form 19">
                <a:extLst>
                  <a:ext uri="{FF2B5EF4-FFF2-40B4-BE49-F238E27FC236}">
                    <a16:creationId xmlns="" xmlns:a16="http://schemas.microsoft.com/office/drawing/2014/main" id="{93457070-B0D0-4F5B-94A0-9E3E60970612}"/>
                  </a:ext>
                </a:extLst>
              </p:cNvPr>
              <p:cNvSpPr/>
              <p:nvPr/>
            </p:nvSpPr>
            <p:spPr>
              <a:xfrm>
                <a:off x="6596063" y="1471613"/>
                <a:ext cx="164306" cy="47625"/>
              </a:xfrm>
              <a:custGeom>
                <a:avLst/>
                <a:gdLst>
                  <a:gd name="connsiteX0" fmla="*/ 0 w 164306"/>
                  <a:gd name="connsiteY0" fmla="*/ 7143 h 47625"/>
                  <a:gd name="connsiteX1" fmla="*/ 50006 w 164306"/>
                  <a:gd name="connsiteY1" fmla="*/ 0 h 47625"/>
                  <a:gd name="connsiteX2" fmla="*/ 85725 w 164306"/>
                  <a:gd name="connsiteY2" fmla="*/ 7143 h 47625"/>
                  <a:gd name="connsiteX3" fmla="*/ 133350 w 164306"/>
                  <a:gd name="connsiteY3" fmla="*/ 9525 h 47625"/>
                  <a:gd name="connsiteX4" fmla="*/ 164306 w 164306"/>
                  <a:gd name="connsiteY4" fmla="*/ 23812 h 47625"/>
                  <a:gd name="connsiteX5" fmla="*/ 116681 w 164306"/>
                  <a:gd name="connsiteY5" fmla="*/ 38100 h 47625"/>
                  <a:gd name="connsiteX6" fmla="*/ 50006 w 164306"/>
                  <a:gd name="connsiteY6" fmla="*/ 47625 h 47625"/>
                  <a:gd name="connsiteX7" fmla="*/ 0 w 164306"/>
                  <a:gd name="connsiteY7" fmla="*/ 714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306" h="47625">
                    <a:moveTo>
                      <a:pt x="0" y="7143"/>
                    </a:moveTo>
                    <a:lnTo>
                      <a:pt x="50006" y="0"/>
                    </a:lnTo>
                    <a:lnTo>
                      <a:pt x="85725" y="7143"/>
                    </a:lnTo>
                    <a:lnTo>
                      <a:pt x="133350" y="9525"/>
                    </a:lnTo>
                    <a:lnTo>
                      <a:pt x="164306" y="23812"/>
                    </a:lnTo>
                    <a:lnTo>
                      <a:pt x="116681" y="38100"/>
                    </a:lnTo>
                    <a:lnTo>
                      <a:pt x="50006" y="47625"/>
                    </a:lnTo>
                    <a:lnTo>
                      <a:pt x="0" y="7143"/>
                    </a:lnTo>
                    <a:close/>
                  </a:path>
                </a:pathLst>
              </a:custGeom>
              <a:solidFill>
                <a:srgbClr val="FBB4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="" xmlns:a16="http://schemas.microsoft.com/office/drawing/2014/main" id="{6E7B2C9F-4AA8-4E84-8796-641ADCFF8A45}"/>
                  </a:ext>
                </a:extLst>
              </p:cNvPr>
              <p:cNvSpPr/>
              <p:nvPr/>
            </p:nvSpPr>
            <p:spPr>
              <a:xfrm rot="607906" flipV="1">
                <a:off x="6762834" y="1488699"/>
                <a:ext cx="90000" cy="36000"/>
              </a:xfrm>
              <a:prstGeom prst="ellipse">
                <a:avLst/>
              </a:prstGeom>
              <a:solidFill>
                <a:srgbClr val="FBB4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23" name="Freihandform: Form 22">
              <a:extLst>
                <a:ext uri="{FF2B5EF4-FFF2-40B4-BE49-F238E27FC236}">
                  <a16:creationId xmlns="" xmlns:a16="http://schemas.microsoft.com/office/drawing/2014/main" id="{7639D9A3-D397-472F-8A0A-D4B2F11BAAF1}"/>
                </a:ext>
              </a:extLst>
            </p:cNvPr>
            <p:cNvSpPr/>
            <p:nvPr/>
          </p:nvSpPr>
          <p:spPr>
            <a:xfrm>
              <a:off x="7115175" y="1607344"/>
              <a:ext cx="714375" cy="476250"/>
            </a:xfrm>
            <a:custGeom>
              <a:avLst/>
              <a:gdLst>
                <a:gd name="connsiteX0" fmla="*/ 50006 w 714375"/>
                <a:gd name="connsiteY0" fmla="*/ 11906 h 476250"/>
                <a:gd name="connsiteX1" fmla="*/ 100013 w 714375"/>
                <a:gd name="connsiteY1" fmla="*/ 16669 h 476250"/>
                <a:gd name="connsiteX2" fmla="*/ 140494 w 714375"/>
                <a:gd name="connsiteY2" fmla="*/ 16669 h 476250"/>
                <a:gd name="connsiteX3" fmla="*/ 161925 w 714375"/>
                <a:gd name="connsiteY3" fmla="*/ 21431 h 476250"/>
                <a:gd name="connsiteX4" fmla="*/ 180975 w 714375"/>
                <a:gd name="connsiteY4" fmla="*/ 19050 h 476250"/>
                <a:gd name="connsiteX5" fmla="*/ 190500 w 714375"/>
                <a:gd name="connsiteY5" fmla="*/ 4762 h 476250"/>
                <a:gd name="connsiteX6" fmla="*/ 216694 w 714375"/>
                <a:gd name="connsiteY6" fmla="*/ 16669 h 476250"/>
                <a:gd name="connsiteX7" fmla="*/ 252413 w 714375"/>
                <a:gd name="connsiteY7" fmla="*/ 26194 h 476250"/>
                <a:gd name="connsiteX8" fmla="*/ 209550 w 714375"/>
                <a:gd name="connsiteY8" fmla="*/ 0 h 476250"/>
                <a:gd name="connsiteX9" fmla="*/ 285750 w 714375"/>
                <a:gd name="connsiteY9" fmla="*/ 14287 h 476250"/>
                <a:gd name="connsiteX10" fmla="*/ 321469 w 714375"/>
                <a:gd name="connsiteY10" fmla="*/ 16669 h 476250"/>
                <a:gd name="connsiteX11" fmla="*/ 357188 w 714375"/>
                <a:gd name="connsiteY11" fmla="*/ 16669 h 476250"/>
                <a:gd name="connsiteX12" fmla="*/ 407194 w 714375"/>
                <a:gd name="connsiteY12" fmla="*/ 23812 h 476250"/>
                <a:gd name="connsiteX13" fmla="*/ 442913 w 714375"/>
                <a:gd name="connsiteY13" fmla="*/ 33337 h 476250"/>
                <a:gd name="connsiteX14" fmla="*/ 497681 w 714375"/>
                <a:gd name="connsiteY14" fmla="*/ 45244 h 476250"/>
                <a:gd name="connsiteX15" fmla="*/ 528638 w 714375"/>
                <a:gd name="connsiteY15" fmla="*/ 52387 h 476250"/>
                <a:gd name="connsiteX16" fmla="*/ 561975 w 714375"/>
                <a:gd name="connsiteY16" fmla="*/ 59531 h 476250"/>
                <a:gd name="connsiteX17" fmla="*/ 583406 w 714375"/>
                <a:gd name="connsiteY17" fmla="*/ 78581 h 476250"/>
                <a:gd name="connsiteX18" fmla="*/ 616744 w 714375"/>
                <a:gd name="connsiteY18" fmla="*/ 71437 h 476250"/>
                <a:gd name="connsiteX19" fmla="*/ 654844 w 714375"/>
                <a:gd name="connsiteY19" fmla="*/ 83344 h 476250"/>
                <a:gd name="connsiteX20" fmla="*/ 681038 w 714375"/>
                <a:gd name="connsiteY20" fmla="*/ 88106 h 476250"/>
                <a:gd name="connsiteX21" fmla="*/ 707231 w 714375"/>
                <a:gd name="connsiteY21" fmla="*/ 102394 h 476250"/>
                <a:gd name="connsiteX22" fmla="*/ 695325 w 714375"/>
                <a:gd name="connsiteY22" fmla="*/ 116681 h 476250"/>
                <a:gd name="connsiteX23" fmla="*/ 714375 w 714375"/>
                <a:gd name="connsiteY23" fmla="*/ 142875 h 476250"/>
                <a:gd name="connsiteX24" fmla="*/ 666750 w 714375"/>
                <a:gd name="connsiteY24" fmla="*/ 128587 h 476250"/>
                <a:gd name="connsiteX25" fmla="*/ 628650 w 714375"/>
                <a:gd name="connsiteY25" fmla="*/ 116681 h 476250"/>
                <a:gd name="connsiteX26" fmla="*/ 604838 w 714375"/>
                <a:gd name="connsiteY26" fmla="*/ 114300 h 476250"/>
                <a:gd name="connsiteX27" fmla="*/ 571500 w 714375"/>
                <a:gd name="connsiteY27" fmla="*/ 114300 h 476250"/>
                <a:gd name="connsiteX28" fmla="*/ 552450 w 714375"/>
                <a:gd name="connsiteY28" fmla="*/ 107156 h 476250"/>
                <a:gd name="connsiteX29" fmla="*/ 545306 w 714375"/>
                <a:gd name="connsiteY29" fmla="*/ 133350 h 476250"/>
                <a:gd name="connsiteX30" fmla="*/ 566738 w 714375"/>
                <a:gd name="connsiteY30" fmla="*/ 142875 h 476250"/>
                <a:gd name="connsiteX31" fmla="*/ 604838 w 714375"/>
                <a:gd name="connsiteY31" fmla="*/ 159544 h 476250"/>
                <a:gd name="connsiteX32" fmla="*/ 626269 w 714375"/>
                <a:gd name="connsiteY32" fmla="*/ 176212 h 476250"/>
                <a:gd name="connsiteX33" fmla="*/ 623888 w 714375"/>
                <a:gd name="connsiteY33" fmla="*/ 192881 h 476250"/>
                <a:gd name="connsiteX34" fmla="*/ 588169 w 714375"/>
                <a:gd name="connsiteY34" fmla="*/ 180975 h 476250"/>
                <a:gd name="connsiteX35" fmla="*/ 588169 w 714375"/>
                <a:gd name="connsiteY35" fmla="*/ 180975 h 476250"/>
                <a:gd name="connsiteX36" fmla="*/ 573881 w 714375"/>
                <a:gd name="connsiteY36" fmla="*/ 185737 h 476250"/>
                <a:gd name="connsiteX37" fmla="*/ 542925 w 714375"/>
                <a:gd name="connsiteY37" fmla="*/ 204787 h 476250"/>
                <a:gd name="connsiteX38" fmla="*/ 533400 w 714375"/>
                <a:gd name="connsiteY38" fmla="*/ 216694 h 476250"/>
                <a:gd name="connsiteX39" fmla="*/ 531019 w 714375"/>
                <a:gd name="connsiteY39" fmla="*/ 233362 h 476250"/>
                <a:gd name="connsiteX40" fmla="*/ 531019 w 714375"/>
                <a:gd name="connsiteY40" fmla="*/ 247650 h 476250"/>
                <a:gd name="connsiteX41" fmla="*/ 492919 w 714375"/>
                <a:gd name="connsiteY41" fmla="*/ 238125 h 476250"/>
                <a:gd name="connsiteX42" fmla="*/ 464344 w 714375"/>
                <a:gd name="connsiteY42" fmla="*/ 233362 h 476250"/>
                <a:gd name="connsiteX43" fmla="*/ 461963 w 714375"/>
                <a:gd name="connsiteY43" fmla="*/ 247650 h 476250"/>
                <a:gd name="connsiteX44" fmla="*/ 438150 w 714375"/>
                <a:gd name="connsiteY44" fmla="*/ 245269 h 476250"/>
                <a:gd name="connsiteX45" fmla="*/ 419100 w 714375"/>
                <a:gd name="connsiteY45" fmla="*/ 259556 h 476250"/>
                <a:gd name="connsiteX46" fmla="*/ 435769 w 714375"/>
                <a:gd name="connsiteY46" fmla="*/ 292894 h 476250"/>
                <a:gd name="connsiteX47" fmla="*/ 466725 w 714375"/>
                <a:gd name="connsiteY47" fmla="*/ 295275 h 476250"/>
                <a:gd name="connsiteX48" fmla="*/ 488156 w 714375"/>
                <a:gd name="connsiteY48" fmla="*/ 323850 h 476250"/>
                <a:gd name="connsiteX49" fmla="*/ 495300 w 714375"/>
                <a:gd name="connsiteY49" fmla="*/ 340519 h 476250"/>
                <a:gd name="connsiteX50" fmla="*/ 481013 w 714375"/>
                <a:gd name="connsiteY50" fmla="*/ 350044 h 476250"/>
                <a:gd name="connsiteX51" fmla="*/ 509588 w 714375"/>
                <a:gd name="connsiteY51" fmla="*/ 373856 h 476250"/>
                <a:gd name="connsiteX52" fmla="*/ 488156 w 714375"/>
                <a:gd name="connsiteY52" fmla="*/ 395287 h 476250"/>
                <a:gd name="connsiteX53" fmla="*/ 507206 w 714375"/>
                <a:gd name="connsiteY53" fmla="*/ 431006 h 476250"/>
                <a:gd name="connsiteX54" fmla="*/ 497681 w 714375"/>
                <a:gd name="connsiteY54" fmla="*/ 461962 h 476250"/>
                <a:gd name="connsiteX55" fmla="*/ 490538 w 714375"/>
                <a:gd name="connsiteY55" fmla="*/ 476250 h 476250"/>
                <a:gd name="connsiteX56" fmla="*/ 461963 w 714375"/>
                <a:gd name="connsiteY56" fmla="*/ 452437 h 476250"/>
                <a:gd name="connsiteX57" fmla="*/ 433388 w 714375"/>
                <a:gd name="connsiteY57" fmla="*/ 433387 h 476250"/>
                <a:gd name="connsiteX58" fmla="*/ 407194 w 714375"/>
                <a:gd name="connsiteY58" fmla="*/ 397669 h 476250"/>
                <a:gd name="connsiteX59" fmla="*/ 373856 w 714375"/>
                <a:gd name="connsiteY59" fmla="*/ 373856 h 476250"/>
                <a:gd name="connsiteX60" fmla="*/ 357188 w 714375"/>
                <a:gd name="connsiteY60" fmla="*/ 354806 h 476250"/>
                <a:gd name="connsiteX61" fmla="*/ 345281 w 714375"/>
                <a:gd name="connsiteY61" fmla="*/ 328612 h 476250"/>
                <a:gd name="connsiteX62" fmla="*/ 342900 w 714375"/>
                <a:gd name="connsiteY62" fmla="*/ 302419 h 476250"/>
                <a:gd name="connsiteX63" fmla="*/ 354806 w 714375"/>
                <a:gd name="connsiteY63" fmla="*/ 280987 h 476250"/>
                <a:gd name="connsiteX64" fmla="*/ 359569 w 714375"/>
                <a:gd name="connsiteY64" fmla="*/ 250031 h 476250"/>
                <a:gd name="connsiteX65" fmla="*/ 361950 w 714375"/>
                <a:gd name="connsiteY65" fmla="*/ 219075 h 476250"/>
                <a:gd name="connsiteX66" fmla="*/ 361950 w 714375"/>
                <a:gd name="connsiteY66" fmla="*/ 204787 h 476250"/>
                <a:gd name="connsiteX67" fmla="*/ 338138 w 714375"/>
                <a:gd name="connsiteY67" fmla="*/ 188119 h 476250"/>
                <a:gd name="connsiteX68" fmla="*/ 326231 w 714375"/>
                <a:gd name="connsiteY68" fmla="*/ 226219 h 476250"/>
                <a:gd name="connsiteX69" fmla="*/ 307181 w 714375"/>
                <a:gd name="connsiteY69" fmla="*/ 223837 h 476250"/>
                <a:gd name="connsiteX70" fmla="*/ 290513 w 714375"/>
                <a:gd name="connsiteY70" fmla="*/ 209550 h 476250"/>
                <a:gd name="connsiteX71" fmla="*/ 276225 w 714375"/>
                <a:gd name="connsiteY71" fmla="*/ 202406 h 476250"/>
                <a:gd name="connsiteX72" fmla="*/ 254794 w 714375"/>
                <a:gd name="connsiteY72" fmla="*/ 207169 h 476250"/>
                <a:gd name="connsiteX73" fmla="*/ 228600 w 714375"/>
                <a:gd name="connsiteY73" fmla="*/ 214312 h 476250"/>
                <a:gd name="connsiteX74" fmla="*/ 233363 w 714375"/>
                <a:gd name="connsiteY74" fmla="*/ 242887 h 476250"/>
                <a:gd name="connsiteX75" fmla="*/ 254794 w 714375"/>
                <a:gd name="connsiteY75" fmla="*/ 259556 h 476250"/>
                <a:gd name="connsiteX76" fmla="*/ 252413 w 714375"/>
                <a:gd name="connsiteY76" fmla="*/ 266700 h 476250"/>
                <a:gd name="connsiteX77" fmla="*/ 216694 w 714375"/>
                <a:gd name="connsiteY77" fmla="*/ 276225 h 476250"/>
                <a:gd name="connsiteX78" fmla="*/ 190500 w 714375"/>
                <a:gd name="connsiteY78" fmla="*/ 278606 h 476250"/>
                <a:gd name="connsiteX79" fmla="*/ 183356 w 714375"/>
                <a:gd name="connsiteY79" fmla="*/ 261937 h 476250"/>
                <a:gd name="connsiteX80" fmla="*/ 161925 w 714375"/>
                <a:gd name="connsiteY80" fmla="*/ 254794 h 476250"/>
                <a:gd name="connsiteX81" fmla="*/ 145256 w 714375"/>
                <a:gd name="connsiteY81" fmla="*/ 257175 h 476250"/>
                <a:gd name="connsiteX82" fmla="*/ 128588 w 714375"/>
                <a:gd name="connsiteY82" fmla="*/ 273844 h 476250"/>
                <a:gd name="connsiteX83" fmla="*/ 107156 w 714375"/>
                <a:gd name="connsiteY83" fmla="*/ 266700 h 476250"/>
                <a:gd name="connsiteX84" fmla="*/ 88106 w 714375"/>
                <a:gd name="connsiteY84" fmla="*/ 264319 h 476250"/>
                <a:gd name="connsiteX85" fmla="*/ 66675 w 714375"/>
                <a:gd name="connsiteY85" fmla="*/ 264319 h 476250"/>
                <a:gd name="connsiteX86" fmla="*/ 28575 w 714375"/>
                <a:gd name="connsiteY86" fmla="*/ 269081 h 476250"/>
                <a:gd name="connsiteX87" fmla="*/ 0 w 714375"/>
                <a:gd name="connsiteY87" fmla="*/ 266700 h 476250"/>
                <a:gd name="connsiteX88" fmla="*/ 50006 w 714375"/>
                <a:gd name="connsiteY88" fmla="*/ 1190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714375" h="476250">
                  <a:moveTo>
                    <a:pt x="50006" y="11906"/>
                  </a:moveTo>
                  <a:lnTo>
                    <a:pt x="100013" y="16669"/>
                  </a:lnTo>
                  <a:lnTo>
                    <a:pt x="140494" y="16669"/>
                  </a:lnTo>
                  <a:lnTo>
                    <a:pt x="161925" y="21431"/>
                  </a:lnTo>
                  <a:lnTo>
                    <a:pt x="180975" y="19050"/>
                  </a:lnTo>
                  <a:lnTo>
                    <a:pt x="190500" y="4762"/>
                  </a:lnTo>
                  <a:lnTo>
                    <a:pt x="216694" y="16669"/>
                  </a:lnTo>
                  <a:lnTo>
                    <a:pt x="252413" y="26194"/>
                  </a:lnTo>
                  <a:lnTo>
                    <a:pt x="209550" y="0"/>
                  </a:lnTo>
                  <a:lnTo>
                    <a:pt x="285750" y="14287"/>
                  </a:lnTo>
                  <a:lnTo>
                    <a:pt x="321469" y="16669"/>
                  </a:lnTo>
                  <a:lnTo>
                    <a:pt x="357188" y="16669"/>
                  </a:lnTo>
                  <a:lnTo>
                    <a:pt x="407194" y="23812"/>
                  </a:lnTo>
                  <a:lnTo>
                    <a:pt x="442913" y="33337"/>
                  </a:lnTo>
                  <a:lnTo>
                    <a:pt x="497681" y="45244"/>
                  </a:lnTo>
                  <a:lnTo>
                    <a:pt x="528638" y="52387"/>
                  </a:lnTo>
                  <a:lnTo>
                    <a:pt x="561975" y="59531"/>
                  </a:lnTo>
                  <a:lnTo>
                    <a:pt x="583406" y="78581"/>
                  </a:lnTo>
                  <a:lnTo>
                    <a:pt x="616744" y="71437"/>
                  </a:lnTo>
                  <a:lnTo>
                    <a:pt x="654844" y="83344"/>
                  </a:lnTo>
                  <a:lnTo>
                    <a:pt x="681038" y="88106"/>
                  </a:lnTo>
                  <a:lnTo>
                    <a:pt x="707231" y="102394"/>
                  </a:lnTo>
                  <a:lnTo>
                    <a:pt x="695325" y="116681"/>
                  </a:lnTo>
                  <a:lnTo>
                    <a:pt x="714375" y="142875"/>
                  </a:lnTo>
                  <a:lnTo>
                    <a:pt x="666750" y="128587"/>
                  </a:lnTo>
                  <a:lnTo>
                    <a:pt x="628650" y="116681"/>
                  </a:lnTo>
                  <a:lnTo>
                    <a:pt x="604838" y="114300"/>
                  </a:lnTo>
                  <a:lnTo>
                    <a:pt x="571500" y="114300"/>
                  </a:lnTo>
                  <a:lnTo>
                    <a:pt x="552450" y="107156"/>
                  </a:lnTo>
                  <a:lnTo>
                    <a:pt x="545306" y="133350"/>
                  </a:lnTo>
                  <a:lnTo>
                    <a:pt x="566738" y="142875"/>
                  </a:lnTo>
                  <a:lnTo>
                    <a:pt x="604838" y="159544"/>
                  </a:lnTo>
                  <a:lnTo>
                    <a:pt x="626269" y="176212"/>
                  </a:lnTo>
                  <a:lnTo>
                    <a:pt x="623888" y="192881"/>
                  </a:lnTo>
                  <a:lnTo>
                    <a:pt x="588169" y="180975"/>
                  </a:lnTo>
                  <a:lnTo>
                    <a:pt x="588169" y="180975"/>
                  </a:lnTo>
                  <a:lnTo>
                    <a:pt x="573881" y="185737"/>
                  </a:lnTo>
                  <a:lnTo>
                    <a:pt x="542925" y="204787"/>
                  </a:lnTo>
                  <a:lnTo>
                    <a:pt x="533400" y="216694"/>
                  </a:lnTo>
                  <a:lnTo>
                    <a:pt x="531019" y="233362"/>
                  </a:lnTo>
                  <a:lnTo>
                    <a:pt x="531019" y="247650"/>
                  </a:lnTo>
                  <a:lnTo>
                    <a:pt x="492919" y="238125"/>
                  </a:lnTo>
                  <a:lnTo>
                    <a:pt x="464344" y="233362"/>
                  </a:lnTo>
                  <a:lnTo>
                    <a:pt x="461963" y="247650"/>
                  </a:lnTo>
                  <a:lnTo>
                    <a:pt x="438150" y="245269"/>
                  </a:lnTo>
                  <a:lnTo>
                    <a:pt x="419100" y="259556"/>
                  </a:lnTo>
                  <a:lnTo>
                    <a:pt x="435769" y="292894"/>
                  </a:lnTo>
                  <a:lnTo>
                    <a:pt x="466725" y="295275"/>
                  </a:lnTo>
                  <a:lnTo>
                    <a:pt x="488156" y="323850"/>
                  </a:lnTo>
                  <a:lnTo>
                    <a:pt x="495300" y="340519"/>
                  </a:lnTo>
                  <a:lnTo>
                    <a:pt x="481013" y="350044"/>
                  </a:lnTo>
                  <a:lnTo>
                    <a:pt x="509588" y="373856"/>
                  </a:lnTo>
                  <a:lnTo>
                    <a:pt x="488156" y="395287"/>
                  </a:lnTo>
                  <a:lnTo>
                    <a:pt x="507206" y="431006"/>
                  </a:lnTo>
                  <a:lnTo>
                    <a:pt x="497681" y="461962"/>
                  </a:lnTo>
                  <a:lnTo>
                    <a:pt x="490538" y="476250"/>
                  </a:lnTo>
                  <a:lnTo>
                    <a:pt x="461963" y="452437"/>
                  </a:lnTo>
                  <a:lnTo>
                    <a:pt x="433388" y="433387"/>
                  </a:lnTo>
                  <a:lnTo>
                    <a:pt x="407194" y="397669"/>
                  </a:lnTo>
                  <a:lnTo>
                    <a:pt x="373856" y="373856"/>
                  </a:lnTo>
                  <a:lnTo>
                    <a:pt x="357188" y="354806"/>
                  </a:lnTo>
                  <a:lnTo>
                    <a:pt x="345281" y="328612"/>
                  </a:lnTo>
                  <a:lnTo>
                    <a:pt x="342900" y="302419"/>
                  </a:lnTo>
                  <a:lnTo>
                    <a:pt x="354806" y="280987"/>
                  </a:lnTo>
                  <a:lnTo>
                    <a:pt x="359569" y="250031"/>
                  </a:lnTo>
                  <a:lnTo>
                    <a:pt x="361950" y="219075"/>
                  </a:lnTo>
                  <a:lnTo>
                    <a:pt x="361950" y="204787"/>
                  </a:lnTo>
                  <a:lnTo>
                    <a:pt x="338138" y="188119"/>
                  </a:lnTo>
                  <a:lnTo>
                    <a:pt x="326231" y="226219"/>
                  </a:lnTo>
                  <a:lnTo>
                    <a:pt x="307181" y="223837"/>
                  </a:lnTo>
                  <a:lnTo>
                    <a:pt x="290513" y="209550"/>
                  </a:lnTo>
                  <a:lnTo>
                    <a:pt x="276225" y="202406"/>
                  </a:lnTo>
                  <a:lnTo>
                    <a:pt x="254794" y="207169"/>
                  </a:lnTo>
                  <a:lnTo>
                    <a:pt x="228600" y="214312"/>
                  </a:lnTo>
                  <a:lnTo>
                    <a:pt x="233363" y="242887"/>
                  </a:lnTo>
                  <a:lnTo>
                    <a:pt x="254794" y="259556"/>
                  </a:lnTo>
                  <a:lnTo>
                    <a:pt x="252413" y="266700"/>
                  </a:lnTo>
                  <a:lnTo>
                    <a:pt x="216694" y="276225"/>
                  </a:lnTo>
                  <a:lnTo>
                    <a:pt x="190500" y="278606"/>
                  </a:lnTo>
                  <a:lnTo>
                    <a:pt x="183356" y="261937"/>
                  </a:lnTo>
                  <a:lnTo>
                    <a:pt x="161925" y="254794"/>
                  </a:lnTo>
                  <a:lnTo>
                    <a:pt x="145256" y="257175"/>
                  </a:lnTo>
                  <a:lnTo>
                    <a:pt x="128588" y="273844"/>
                  </a:lnTo>
                  <a:lnTo>
                    <a:pt x="107156" y="266700"/>
                  </a:lnTo>
                  <a:lnTo>
                    <a:pt x="88106" y="264319"/>
                  </a:lnTo>
                  <a:lnTo>
                    <a:pt x="66675" y="264319"/>
                  </a:lnTo>
                  <a:lnTo>
                    <a:pt x="28575" y="269081"/>
                  </a:lnTo>
                  <a:lnTo>
                    <a:pt x="0" y="266700"/>
                  </a:lnTo>
                  <a:lnTo>
                    <a:pt x="50006" y="11906"/>
                  </a:lnTo>
                  <a:close/>
                </a:path>
              </a:pathLst>
            </a:custGeom>
            <a:solidFill>
              <a:srgbClr val="FBB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="" xmlns:a16="http://schemas.microsoft.com/office/drawing/2014/main" id="{5706CA30-6CE7-488A-A11F-92C9E789CCD7}"/>
                </a:ext>
              </a:extLst>
            </p:cNvPr>
            <p:cNvSpPr/>
            <p:nvPr/>
          </p:nvSpPr>
          <p:spPr>
            <a:xfrm>
              <a:off x="6962775" y="1971675"/>
              <a:ext cx="350044" cy="330994"/>
            </a:xfrm>
            <a:custGeom>
              <a:avLst/>
              <a:gdLst>
                <a:gd name="connsiteX0" fmla="*/ 0 w 350044"/>
                <a:gd name="connsiteY0" fmla="*/ 85725 h 330994"/>
                <a:gd name="connsiteX1" fmla="*/ 50006 w 350044"/>
                <a:gd name="connsiteY1" fmla="*/ 138113 h 330994"/>
                <a:gd name="connsiteX2" fmla="*/ 80963 w 350044"/>
                <a:gd name="connsiteY2" fmla="*/ 157163 h 330994"/>
                <a:gd name="connsiteX3" fmla="*/ 104775 w 350044"/>
                <a:gd name="connsiteY3" fmla="*/ 154781 h 330994"/>
                <a:gd name="connsiteX4" fmla="*/ 123825 w 350044"/>
                <a:gd name="connsiteY4" fmla="*/ 169069 h 330994"/>
                <a:gd name="connsiteX5" fmla="*/ 150019 w 350044"/>
                <a:gd name="connsiteY5" fmla="*/ 171450 h 330994"/>
                <a:gd name="connsiteX6" fmla="*/ 161925 w 350044"/>
                <a:gd name="connsiteY6" fmla="*/ 200025 h 330994"/>
                <a:gd name="connsiteX7" fmla="*/ 185738 w 350044"/>
                <a:gd name="connsiteY7" fmla="*/ 202406 h 330994"/>
                <a:gd name="connsiteX8" fmla="*/ 202406 w 350044"/>
                <a:gd name="connsiteY8" fmla="*/ 197644 h 330994"/>
                <a:gd name="connsiteX9" fmla="*/ 216694 w 350044"/>
                <a:gd name="connsiteY9" fmla="*/ 185738 h 330994"/>
                <a:gd name="connsiteX10" fmla="*/ 242888 w 350044"/>
                <a:gd name="connsiteY10" fmla="*/ 183356 h 330994"/>
                <a:gd name="connsiteX11" fmla="*/ 240506 w 350044"/>
                <a:gd name="connsiteY11" fmla="*/ 204788 h 330994"/>
                <a:gd name="connsiteX12" fmla="*/ 247650 w 350044"/>
                <a:gd name="connsiteY12" fmla="*/ 230981 h 330994"/>
                <a:gd name="connsiteX13" fmla="*/ 250031 w 350044"/>
                <a:gd name="connsiteY13" fmla="*/ 264319 h 330994"/>
                <a:gd name="connsiteX14" fmla="*/ 221456 w 350044"/>
                <a:gd name="connsiteY14" fmla="*/ 264319 h 330994"/>
                <a:gd name="connsiteX15" fmla="*/ 209550 w 350044"/>
                <a:gd name="connsiteY15" fmla="*/ 266700 h 330994"/>
                <a:gd name="connsiteX16" fmla="*/ 233363 w 350044"/>
                <a:gd name="connsiteY16" fmla="*/ 292894 h 330994"/>
                <a:gd name="connsiteX17" fmla="*/ 240506 w 350044"/>
                <a:gd name="connsiteY17" fmla="*/ 326231 h 330994"/>
                <a:gd name="connsiteX18" fmla="*/ 261938 w 350044"/>
                <a:gd name="connsiteY18" fmla="*/ 321469 h 330994"/>
                <a:gd name="connsiteX19" fmla="*/ 283369 w 350044"/>
                <a:gd name="connsiteY19" fmla="*/ 326231 h 330994"/>
                <a:gd name="connsiteX20" fmla="*/ 302419 w 350044"/>
                <a:gd name="connsiteY20" fmla="*/ 330994 h 330994"/>
                <a:gd name="connsiteX21" fmla="*/ 321469 w 350044"/>
                <a:gd name="connsiteY21" fmla="*/ 307181 h 330994"/>
                <a:gd name="connsiteX22" fmla="*/ 330994 w 350044"/>
                <a:gd name="connsiteY22" fmla="*/ 280988 h 330994"/>
                <a:gd name="connsiteX23" fmla="*/ 345281 w 350044"/>
                <a:gd name="connsiteY23" fmla="*/ 264319 h 330994"/>
                <a:gd name="connsiteX24" fmla="*/ 350044 w 350044"/>
                <a:gd name="connsiteY24" fmla="*/ 233363 h 330994"/>
                <a:gd name="connsiteX25" fmla="*/ 345281 w 350044"/>
                <a:gd name="connsiteY25" fmla="*/ 216694 h 330994"/>
                <a:gd name="connsiteX26" fmla="*/ 345281 w 350044"/>
                <a:gd name="connsiteY26" fmla="*/ 183356 h 330994"/>
                <a:gd name="connsiteX27" fmla="*/ 340519 w 350044"/>
                <a:gd name="connsiteY27" fmla="*/ 152400 h 330994"/>
                <a:gd name="connsiteX28" fmla="*/ 326231 w 350044"/>
                <a:gd name="connsiteY28" fmla="*/ 128588 h 330994"/>
                <a:gd name="connsiteX29" fmla="*/ 307181 w 350044"/>
                <a:gd name="connsiteY29" fmla="*/ 114300 h 330994"/>
                <a:gd name="connsiteX30" fmla="*/ 307181 w 350044"/>
                <a:gd name="connsiteY30" fmla="*/ 80963 h 330994"/>
                <a:gd name="connsiteX31" fmla="*/ 290513 w 350044"/>
                <a:gd name="connsiteY31" fmla="*/ 66675 h 330994"/>
                <a:gd name="connsiteX32" fmla="*/ 271463 w 350044"/>
                <a:gd name="connsiteY32" fmla="*/ 45244 h 330994"/>
                <a:gd name="connsiteX33" fmla="*/ 235744 w 350044"/>
                <a:gd name="connsiteY33" fmla="*/ 30956 h 330994"/>
                <a:gd name="connsiteX34" fmla="*/ 219075 w 350044"/>
                <a:gd name="connsiteY34" fmla="*/ 26194 h 330994"/>
                <a:gd name="connsiteX35" fmla="*/ 202406 w 350044"/>
                <a:gd name="connsiteY35" fmla="*/ 26194 h 330994"/>
                <a:gd name="connsiteX36" fmla="*/ 197644 w 350044"/>
                <a:gd name="connsiteY36" fmla="*/ 35719 h 330994"/>
                <a:gd name="connsiteX37" fmla="*/ 178594 w 350044"/>
                <a:gd name="connsiteY37" fmla="*/ 28575 h 330994"/>
                <a:gd name="connsiteX38" fmla="*/ 166688 w 350044"/>
                <a:gd name="connsiteY38" fmla="*/ 19050 h 330994"/>
                <a:gd name="connsiteX39" fmla="*/ 150019 w 350044"/>
                <a:gd name="connsiteY39" fmla="*/ 11906 h 330994"/>
                <a:gd name="connsiteX40" fmla="*/ 138113 w 350044"/>
                <a:gd name="connsiteY40" fmla="*/ 11906 h 330994"/>
                <a:gd name="connsiteX41" fmla="*/ 107156 w 350044"/>
                <a:gd name="connsiteY41" fmla="*/ 0 h 330994"/>
                <a:gd name="connsiteX42" fmla="*/ 0 w 350044"/>
                <a:gd name="connsiteY42" fmla="*/ 85725 h 33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0044" h="330994">
                  <a:moveTo>
                    <a:pt x="0" y="85725"/>
                  </a:moveTo>
                  <a:lnTo>
                    <a:pt x="50006" y="138113"/>
                  </a:lnTo>
                  <a:lnTo>
                    <a:pt x="80963" y="157163"/>
                  </a:lnTo>
                  <a:lnTo>
                    <a:pt x="104775" y="154781"/>
                  </a:lnTo>
                  <a:lnTo>
                    <a:pt x="123825" y="169069"/>
                  </a:lnTo>
                  <a:lnTo>
                    <a:pt x="150019" y="171450"/>
                  </a:lnTo>
                  <a:lnTo>
                    <a:pt x="161925" y="200025"/>
                  </a:lnTo>
                  <a:lnTo>
                    <a:pt x="185738" y="202406"/>
                  </a:lnTo>
                  <a:lnTo>
                    <a:pt x="202406" y="197644"/>
                  </a:lnTo>
                  <a:lnTo>
                    <a:pt x="216694" y="185738"/>
                  </a:lnTo>
                  <a:lnTo>
                    <a:pt x="242888" y="183356"/>
                  </a:lnTo>
                  <a:lnTo>
                    <a:pt x="240506" y="204788"/>
                  </a:lnTo>
                  <a:lnTo>
                    <a:pt x="247650" y="230981"/>
                  </a:lnTo>
                  <a:lnTo>
                    <a:pt x="250031" y="264319"/>
                  </a:lnTo>
                  <a:lnTo>
                    <a:pt x="221456" y="264319"/>
                  </a:lnTo>
                  <a:lnTo>
                    <a:pt x="209550" y="266700"/>
                  </a:lnTo>
                  <a:lnTo>
                    <a:pt x="233363" y="292894"/>
                  </a:lnTo>
                  <a:lnTo>
                    <a:pt x="240506" y="326231"/>
                  </a:lnTo>
                  <a:lnTo>
                    <a:pt x="261938" y="321469"/>
                  </a:lnTo>
                  <a:lnTo>
                    <a:pt x="283369" y="326231"/>
                  </a:lnTo>
                  <a:lnTo>
                    <a:pt x="302419" y="330994"/>
                  </a:lnTo>
                  <a:lnTo>
                    <a:pt x="321469" y="307181"/>
                  </a:lnTo>
                  <a:lnTo>
                    <a:pt x="330994" y="280988"/>
                  </a:lnTo>
                  <a:lnTo>
                    <a:pt x="345281" y="264319"/>
                  </a:lnTo>
                  <a:lnTo>
                    <a:pt x="350044" y="233363"/>
                  </a:lnTo>
                  <a:lnTo>
                    <a:pt x="345281" y="216694"/>
                  </a:lnTo>
                  <a:lnTo>
                    <a:pt x="345281" y="183356"/>
                  </a:lnTo>
                  <a:lnTo>
                    <a:pt x="340519" y="152400"/>
                  </a:lnTo>
                  <a:lnTo>
                    <a:pt x="326231" y="128588"/>
                  </a:lnTo>
                  <a:lnTo>
                    <a:pt x="307181" y="114300"/>
                  </a:lnTo>
                  <a:lnTo>
                    <a:pt x="307181" y="80963"/>
                  </a:lnTo>
                  <a:lnTo>
                    <a:pt x="290513" y="66675"/>
                  </a:lnTo>
                  <a:lnTo>
                    <a:pt x="271463" y="45244"/>
                  </a:lnTo>
                  <a:lnTo>
                    <a:pt x="235744" y="30956"/>
                  </a:lnTo>
                  <a:lnTo>
                    <a:pt x="219075" y="26194"/>
                  </a:lnTo>
                  <a:lnTo>
                    <a:pt x="202406" y="26194"/>
                  </a:lnTo>
                  <a:lnTo>
                    <a:pt x="197644" y="35719"/>
                  </a:lnTo>
                  <a:lnTo>
                    <a:pt x="178594" y="28575"/>
                  </a:lnTo>
                  <a:lnTo>
                    <a:pt x="166688" y="19050"/>
                  </a:lnTo>
                  <a:lnTo>
                    <a:pt x="150019" y="11906"/>
                  </a:lnTo>
                  <a:lnTo>
                    <a:pt x="138113" y="11906"/>
                  </a:lnTo>
                  <a:lnTo>
                    <a:pt x="107156" y="0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rgbClr val="FBB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="" xmlns:a16="http://schemas.microsoft.com/office/drawing/2014/main" id="{A1139551-09B5-4E0D-A7CE-184366CFF6F0}"/>
                </a:ext>
              </a:extLst>
            </p:cNvPr>
            <p:cNvSpPr/>
            <p:nvPr/>
          </p:nvSpPr>
          <p:spPr>
            <a:xfrm>
              <a:off x="7248525" y="1995488"/>
              <a:ext cx="161925" cy="221456"/>
            </a:xfrm>
            <a:custGeom>
              <a:avLst/>
              <a:gdLst>
                <a:gd name="connsiteX0" fmla="*/ 0 w 161925"/>
                <a:gd name="connsiteY0" fmla="*/ 0 h 221456"/>
                <a:gd name="connsiteX1" fmla="*/ 16669 w 161925"/>
                <a:gd name="connsiteY1" fmla="*/ 54768 h 221456"/>
                <a:gd name="connsiteX2" fmla="*/ 45244 w 161925"/>
                <a:gd name="connsiteY2" fmla="*/ 69056 h 221456"/>
                <a:gd name="connsiteX3" fmla="*/ 59531 w 161925"/>
                <a:gd name="connsiteY3" fmla="*/ 97631 h 221456"/>
                <a:gd name="connsiteX4" fmla="*/ 97631 w 161925"/>
                <a:gd name="connsiteY4" fmla="*/ 138112 h 221456"/>
                <a:gd name="connsiteX5" fmla="*/ 104775 w 161925"/>
                <a:gd name="connsiteY5" fmla="*/ 159543 h 221456"/>
                <a:gd name="connsiteX6" fmla="*/ 104775 w 161925"/>
                <a:gd name="connsiteY6" fmla="*/ 159543 h 221456"/>
                <a:gd name="connsiteX7" fmla="*/ 123825 w 161925"/>
                <a:gd name="connsiteY7" fmla="*/ 183356 h 221456"/>
                <a:gd name="connsiteX8" fmla="*/ 140494 w 161925"/>
                <a:gd name="connsiteY8" fmla="*/ 221456 h 221456"/>
                <a:gd name="connsiteX9" fmla="*/ 161925 w 161925"/>
                <a:gd name="connsiteY9" fmla="*/ 207168 h 221456"/>
                <a:gd name="connsiteX10" fmla="*/ 142875 w 161925"/>
                <a:gd name="connsiteY10" fmla="*/ 171450 h 221456"/>
                <a:gd name="connsiteX11" fmla="*/ 114300 w 161925"/>
                <a:gd name="connsiteY11" fmla="*/ 130968 h 221456"/>
                <a:gd name="connsiteX12" fmla="*/ 119063 w 161925"/>
                <a:gd name="connsiteY12" fmla="*/ 107156 h 221456"/>
                <a:gd name="connsiteX13" fmla="*/ 92869 w 161925"/>
                <a:gd name="connsiteY13" fmla="*/ 83343 h 221456"/>
                <a:gd name="connsiteX14" fmla="*/ 0 w 161925"/>
                <a:gd name="connsiteY14" fmla="*/ 0 h 22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25" h="221456">
                  <a:moveTo>
                    <a:pt x="0" y="0"/>
                  </a:moveTo>
                  <a:lnTo>
                    <a:pt x="16669" y="54768"/>
                  </a:lnTo>
                  <a:lnTo>
                    <a:pt x="45244" y="69056"/>
                  </a:lnTo>
                  <a:lnTo>
                    <a:pt x="59531" y="97631"/>
                  </a:lnTo>
                  <a:lnTo>
                    <a:pt x="97631" y="138112"/>
                  </a:lnTo>
                  <a:lnTo>
                    <a:pt x="104775" y="159543"/>
                  </a:lnTo>
                  <a:lnTo>
                    <a:pt x="104775" y="159543"/>
                  </a:lnTo>
                  <a:lnTo>
                    <a:pt x="123825" y="183356"/>
                  </a:lnTo>
                  <a:lnTo>
                    <a:pt x="140494" y="221456"/>
                  </a:lnTo>
                  <a:lnTo>
                    <a:pt x="161925" y="207168"/>
                  </a:lnTo>
                  <a:lnTo>
                    <a:pt x="142875" y="171450"/>
                  </a:lnTo>
                  <a:lnTo>
                    <a:pt x="114300" y="130968"/>
                  </a:lnTo>
                  <a:lnTo>
                    <a:pt x="119063" y="107156"/>
                  </a:lnTo>
                  <a:lnTo>
                    <a:pt x="92869" y="83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B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76" name="Rechteck 11">
            <a:extLst>
              <a:ext uri="{FF2B5EF4-FFF2-40B4-BE49-F238E27FC236}">
                <a16:creationId xmlns="" xmlns:a16="http://schemas.microsoft.com/office/drawing/2014/main" id="{681E4430-5399-4803-BE9E-317FECA7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52" y="1656183"/>
            <a:ext cx="9220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1200" dirty="0"/>
              <a:t>Russland</a:t>
            </a:r>
            <a:endParaRPr lang="de-DE" altLang="de-DE" sz="1200" dirty="0">
              <a:latin typeface="Tahoma" panose="020B0604030504040204" pitchFamily="34" charset="0"/>
            </a:endParaRPr>
          </a:p>
        </p:txBody>
      </p:sp>
      <p:sp>
        <p:nvSpPr>
          <p:cNvPr id="14" name="Rectangle 36">
            <a:extLst>
              <a:ext uri="{FF2B5EF4-FFF2-40B4-BE49-F238E27FC236}">
                <a16:creationId xmlns="" xmlns:a16="http://schemas.microsoft.com/office/drawing/2014/main" id="{968171E0-AAA3-4E81-88E4-256F29F4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270793"/>
            <a:ext cx="864235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	</a:t>
            </a:r>
            <a:r>
              <a:rPr lang="de-DE" altLang="de-DE" sz="1200" dirty="0" err="1"/>
              <a:t>Russsland</a:t>
            </a:r>
            <a:r>
              <a:rPr lang="de-DE" altLang="de-DE" sz="1200" dirty="0"/>
              <a:t>	Deutschland</a:t>
            </a:r>
          </a:p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Fläche in km²</a:t>
            </a:r>
            <a:r>
              <a:rPr lang="de-DE" altLang="de-DE" sz="1200" b="0" dirty="0"/>
              <a:t>	17.098.242	357.121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 in Millionen </a:t>
            </a:r>
            <a:r>
              <a:rPr lang="de-DE" altLang="de-DE" sz="1200" b="0" dirty="0"/>
              <a:t>	142,4	80,7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Bevölkerungsdichte in Einwohner/km²	</a:t>
            </a:r>
            <a:r>
              <a:rPr lang="de-DE" altLang="de-DE" sz="1200" b="0" dirty="0"/>
              <a:t>8	226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Säuglingssterblichkeit in %	</a:t>
            </a:r>
            <a:r>
              <a:rPr lang="de-DE" altLang="de-DE" sz="1200" b="0" dirty="0"/>
              <a:t>0,7	0,3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Lebenserwartung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65	78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77	83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Analphabetenrate in % 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&lt; 1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&lt; 1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Bruttoinlandsprodukt in Dollar/Kopf</a:t>
            </a:r>
            <a:r>
              <a:rPr lang="de-DE" altLang="de-DE" sz="1200" b="0" dirty="0"/>
              <a:t>	26.100	48.200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 </a:t>
            </a:r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Quelle: CIA World </a:t>
            </a:r>
            <a:r>
              <a:rPr lang="de-DE" altLang="de-DE" sz="800" b="0" dirty="0" err="1"/>
              <a:t>Factbook</a:t>
            </a:r>
            <a:r>
              <a:rPr lang="de-DE" altLang="de-DE" sz="800" b="0" dirty="0"/>
              <a:t> (2017)</a:t>
            </a:r>
            <a:r>
              <a:rPr lang="de-DE" altLang="de-DE" sz="800" dirty="0"/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2">
            <a:extLst>
              <a:ext uri="{FF2B5EF4-FFF2-40B4-BE49-F238E27FC236}">
                <a16:creationId xmlns="" xmlns:a16="http://schemas.microsoft.com/office/drawing/2014/main" id="{7C5C16A1-1E2E-4742-828D-EEE823CBA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3815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Auch wenn Slawa alles andere als gute Startbedingungen hatte: Dank </a:t>
            </a:r>
            <a:r>
              <a:rPr lang="de-DE" b="0" dirty="0" err="1" smtClean="0"/>
              <a:t>Nowoje</a:t>
            </a:r>
            <a:r>
              <a:rPr lang="de-DE" b="0" dirty="0" smtClean="0"/>
              <a:t> </a:t>
            </a:r>
            <a:r>
              <a:rPr lang="de-DE" b="0" dirty="0" err="1" smtClean="0"/>
              <a:t>Wremja</a:t>
            </a:r>
            <a:r>
              <a:rPr lang="de-DE" b="0" dirty="0" smtClean="0"/>
              <a:t> und seiner Großmutter hat er die Chance, noch etwas aus seinem Leben zu machen. 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3D0F6FE2-3DD4-4D01-8F15-F22177C5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375" y="260350"/>
            <a:ext cx="8632800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009C012-8511-4C6A-8D58-8F7A300D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solidFill>
            <a:srgbClr val="D44907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de-D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6083" name="Rechteck 16">
            <a:extLst>
              <a:ext uri="{FF2B5EF4-FFF2-40B4-BE49-F238E27FC236}">
                <a16:creationId xmlns="" xmlns:a16="http://schemas.microsoft.com/office/drawing/2014/main" id="{4922C7DE-E225-473A-BD55-BA612DD8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424862" cy="49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Sie sahen eine Präsentation zum Projekt</a:t>
            </a:r>
            <a:r>
              <a:rPr lang="de-DE" altLang="de-DE" b="0" dirty="0">
                <a:cs typeface="Arial" panose="020B0604020202020204" pitchFamily="34" charset="0"/>
              </a:rPr>
              <a:t> des Projektpartners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 err="1"/>
              <a:t>Nowoje</a:t>
            </a:r>
            <a:r>
              <a:rPr lang="de-DE" altLang="de-DE" b="0" dirty="0"/>
              <a:t> </a:t>
            </a:r>
            <a:r>
              <a:rPr lang="de-DE" altLang="de-DE" b="0" dirty="0" err="1"/>
              <a:t>Wremja</a:t>
            </a:r>
            <a:r>
              <a:rPr lang="de-DE" altLang="de-DE" b="0" dirty="0"/>
              <a:t> aus Russland.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ahoma" panose="020B0604030504040204" pitchFamily="34" charset="0"/>
              </a:rPr>
              <a:t>Nach vorne schauen</a:t>
            </a:r>
            <a:endParaRPr lang="de-DE" altLang="de-DE" dirty="0">
              <a:solidFill>
                <a:schemeClr val="bg1"/>
              </a:solidFill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Projektemagazin 2017/18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Herausgeber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Brot für die Welt – Evangelischer Entwicklungsdienst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Caroline-Michaelis-Str. 1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10115 Berlin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Telefon 030 65211 1189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kontakt@brot-fuer-die-welt.de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>
                <a:cs typeface="Arial" panose="020B0604020202020204" pitchFamily="34" charset="0"/>
              </a:rPr>
              <a:t>www.brot-fuer-die-welt.de/projekte/russland-aids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Redaktion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, Thorsten Lichtblau</a:t>
            </a:r>
            <a:r>
              <a:rPr lang="de-DE" altLang="de-DE" dirty="0"/>
              <a:t> </a:t>
            </a: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Text </a:t>
            </a:r>
            <a:r>
              <a:rPr lang="de-DE" altLang="de-DE" b="0" dirty="0">
                <a:cs typeface="Times New Roman" panose="02020603050405020304" pitchFamily="18" charset="0"/>
              </a:rPr>
              <a:t>Simone Brunner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Fotos </a:t>
            </a:r>
            <a:r>
              <a:rPr lang="de-DE" altLang="de-DE" b="0" dirty="0">
                <a:cs typeface="Times New Roman" panose="02020603050405020304" pitchFamily="18" charset="0"/>
              </a:rPr>
              <a:t>Frank Schultze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Gestaltung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 					     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Berlin, Juli 2017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="" xmlns:a16="http://schemas.microsoft.com/office/drawing/2014/main" id="{58D29788-2BA4-464C-9FA1-60788570A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3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6085" name="Rectangle 4">
            <a:extLst>
              <a:ext uri="{FF2B5EF4-FFF2-40B4-BE49-F238E27FC236}">
                <a16:creationId xmlns="" xmlns:a16="http://schemas.microsoft.com/office/drawing/2014/main" id="{F07A72C0-723D-4DAB-AC0C-D1D00F81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4F77B217-52B5-4A57-9995-8A91510647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15" y="263190"/>
            <a:ext cx="8638073" cy="5542298"/>
          </a:xfrm>
          <a:prstGeom prst="rect">
            <a:avLst/>
          </a:prstGeom>
        </p:spPr>
      </p:pic>
      <p:sp>
        <p:nvSpPr>
          <p:cNvPr id="47107" name="Rechteck 5">
            <a:extLst>
              <a:ext uri="{FF2B5EF4-FFF2-40B4-BE49-F238E27FC236}">
                <a16:creationId xmlns="" xmlns:a16="http://schemas.microsoft.com/office/drawing/2014/main" id="{23DF8E4A-19C3-41EF-AA33-E4ABD84C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44" y="1088740"/>
            <a:ext cx="5940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Bank für Kirche und Diakonie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IBAN: DE10 1006 1006 0500 5005 00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BIC: GENODED1KDB</a:t>
            </a:r>
          </a:p>
        </p:txBody>
      </p:sp>
      <p:sp>
        <p:nvSpPr>
          <p:cNvPr id="47108" name="Rectangle 8">
            <a:extLst>
              <a:ext uri="{FF2B5EF4-FFF2-40B4-BE49-F238E27FC236}">
                <a16:creationId xmlns="" xmlns:a16="http://schemas.microsoft.com/office/drawing/2014/main" id="{C268FC0F-2711-4F56-B37A-062F90AE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15925"/>
            <a:ext cx="4213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4000" dirty="0">
                <a:solidFill>
                  <a:schemeClr val="accent3"/>
                </a:solidFill>
              </a:rPr>
              <a:t>Spendenkonto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2">
            <a:extLst>
              <a:ext uri="{FF2B5EF4-FFF2-40B4-BE49-F238E27FC236}">
                <a16:creationId xmlns="" xmlns:a16="http://schemas.microsoft.com/office/drawing/2014/main" id="{AD997A89-DF0A-4DE5-BD11-16248A52B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095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Nirgendwo sonst auf der Welt breitet sich HIV derzeit so schnell aus wie in Russland</a:t>
            </a:r>
            <a:r>
              <a:rPr lang="de-DE" b="0" dirty="0"/>
              <a:t>. </a:t>
            </a:r>
            <a:r>
              <a:rPr lang="de-DE" b="0" dirty="0" smtClean="0"/>
              <a:t>Als HIV-Hauptstadt des Landes gilt Jekaterinburg. Hier ist bereits jeder 50. infiziert. 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3E13AA20-D80C-4A28-9C56-4CB5F3385B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6992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2C263986-C1AF-4FF8-B328-A0BD19A0B4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" t="-4767"/>
          <a:stretch/>
        </p:blipFill>
        <p:spPr>
          <a:xfrm>
            <a:off x="255794" y="2976440"/>
            <a:ext cx="4244769" cy="28290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9E99A920-5233-4C11-B477-40C2B98FB4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260350"/>
            <a:ext cx="4249737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hteck 2">
            <a:extLst>
              <a:ext uri="{FF2B5EF4-FFF2-40B4-BE49-F238E27FC236}">
                <a16:creationId xmlns="" xmlns:a16="http://schemas.microsoft.com/office/drawing/2014/main" id="{F7027271-0484-4BB4-846E-32BD90D2C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0214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Menschen, die mit HIV und Aids leben, werden im Reich Putins oft ausgegrenzt und geächtet. Besonders schwer haben es Frauen und </a:t>
            </a:r>
            <a:r>
              <a:rPr lang="de-DE" b="0" dirty="0"/>
              <a:t>Kinder.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221015D3-A4AD-42FE-8041-138AC7AD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0"/>
            <a:ext cx="4248807" cy="27003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64D4D351-57BB-4C14-9564-61C1A2D8A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3105150"/>
            <a:ext cx="4249737" cy="27003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62FBE8F5-7DFE-4F80-944C-340C7B30B8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4249738" cy="27003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7214F3A9-F0BF-4027-98C3-852828F05B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260349"/>
            <a:ext cx="4249738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">
            <a:extLst>
              <a:ext uri="{FF2B5EF4-FFF2-40B4-BE49-F238E27FC236}">
                <a16:creationId xmlns="" xmlns:a16="http://schemas.microsoft.com/office/drawing/2014/main" id="{242B2A5A-2D11-4DF4-B462-FE070F39A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0574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smtClean="0"/>
              <a:t>In Jekaterinburg kümmert sich die Organisation </a:t>
            </a:r>
            <a:r>
              <a:rPr lang="de-DE" b="0" dirty="0" err="1" smtClean="0"/>
              <a:t>Nowoje</a:t>
            </a:r>
            <a:r>
              <a:rPr lang="de-DE" b="0" dirty="0" smtClean="0"/>
              <a:t> </a:t>
            </a:r>
            <a:r>
              <a:rPr lang="de-DE" b="0" dirty="0" err="1" smtClean="0"/>
              <a:t>Wremja</a:t>
            </a:r>
            <a:r>
              <a:rPr lang="de-DE" b="0" dirty="0" smtClean="0"/>
              <a:t> um Betroffene. Sie erhalten medizinische, psychologische </a:t>
            </a:r>
            <a:r>
              <a:rPr lang="de-DE" b="0" dirty="0"/>
              <a:t>und </a:t>
            </a:r>
            <a:r>
              <a:rPr lang="de-DE" b="0" dirty="0" smtClean="0"/>
              <a:t>juristische Unterstützung. 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C121A7F3-8A6D-4062-99CE-1E1E103C3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554513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823596ED-30C0-43D9-B55B-CB165AF92E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260349"/>
            <a:ext cx="4249737" cy="27003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81B6BCFB-3845-4E5C-B5EB-07CC62910F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9917"/>
            <a:ext cx="4249736" cy="26955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hteck 2">
            <a:extLst>
              <a:ext uri="{FF2B5EF4-FFF2-40B4-BE49-F238E27FC236}">
                <a16:creationId xmlns="" xmlns:a16="http://schemas.microsoft.com/office/drawing/2014/main" id="{1F1B9265-4FBF-4D78-B232-4B6F5ACD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94946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Seit Koljas Geburt verbreicht ihm seine Mutter Swetlana </a:t>
            </a:r>
            <a:r>
              <a:rPr lang="de-DE" b="0" dirty="0" err="1"/>
              <a:t>Worobjowa</a:t>
            </a:r>
            <a:r>
              <a:rPr lang="de-DE" b="0" dirty="0"/>
              <a:t> morgens und abends bittere Medizin. Für den Jungen ist es jedes Mal eine Qual.</a:t>
            </a:r>
          </a:p>
          <a:p>
            <a:pPr eaLnBrk="1" hangingPunct="1">
              <a:lnSpc>
                <a:spcPct val="110000"/>
              </a:lnSpc>
            </a:pPr>
            <a:endParaRPr lang="de-DE" altLang="de-DE" b="0" dirty="0"/>
          </a:p>
        </p:txBody>
      </p:sp>
      <p:sp>
        <p:nvSpPr>
          <p:cNvPr id="15363" name="Grafik 3">
            <a:extLst>
              <a:ext uri="{FF2B5EF4-FFF2-40B4-BE49-F238E27FC236}">
                <a16:creationId xmlns="" xmlns:a16="http://schemas.microsoft.com/office/drawing/2014/main" id="{6013A331-3A1F-4F68-8389-3732BDFED732}"/>
              </a:ext>
            </a:extLst>
          </p:cNvPr>
          <p:cNvSpPr>
            <a:spLocks noChangeAspect="1"/>
          </p:cNvSpPr>
          <p:nvPr/>
        </p:nvSpPr>
        <p:spPr bwMode="auto">
          <a:xfrm>
            <a:off x="4643438" y="3105150"/>
            <a:ext cx="42799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15364" name="Grafik 4">
            <a:extLst>
              <a:ext uri="{FF2B5EF4-FFF2-40B4-BE49-F238E27FC236}">
                <a16:creationId xmlns="" xmlns:a16="http://schemas.microsoft.com/office/drawing/2014/main" id="{CC93F7CA-D3F0-4148-B5B1-6207F3390D62}"/>
              </a:ext>
            </a:extLst>
          </p:cNvPr>
          <p:cNvSpPr>
            <a:spLocks noChangeAspect="1"/>
          </p:cNvSpPr>
          <p:nvPr/>
        </p:nvSpPr>
        <p:spPr bwMode="auto">
          <a:xfrm>
            <a:off x="261938" y="260350"/>
            <a:ext cx="42386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3881F158-8F90-41D1-87B7-EF763800E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3846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3">
            <a:extLst>
              <a:ext uri="{FF2B5EF4-FFF2-40B4-BE49-F238E27FC236}">
                <a16:creationId xmlns="" xmlns:a16="http://schemas.microsoft.com/office/drawing/2014/main" id="{20363B5B-ED0D-4B3B-A755-E926373C0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4895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Swetlana ist 33 Jahre alt und hat HIV, wie auch ihr behinderter Sohn Kolja. Die </a:t>
            </a:r>
            <a:r>
              <a:rPr lang="de-DE" b="0" dirty="0" err="1"/>
              <a:t>Medi-kamente</a:t>
            </a:r>
            <a:r>
              <a:rPr lang="de-DE" b="0" dirty="0"/>
              <a:t> helfen, dass sich das HI-Virus </a:t>
            </a:r>
            <a:r>
              <a:rPr lang="de-DE" b="0" dirty="0" smtClean="0"/>
              <a:t>nicht im </a:t>
            </a:r>
            <a:r>
              <a:rPr lang="de-DE" b="0" dirty="0"/>
              <a:t>Körper des </a:t>
            </a:r>
            <a:r>
              <a:rPr lang="de-DE" b="0" dirty="0" smtClean="0"/>
              <a:t>Jungen vermehrt. </a:t>
            </a:r>
            <a:endParaRPr lang="de-DE" b="0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0D70D610-5382-41A1-AFFA-2350E365C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173" y="257713"/>
            <a:ext cx="4253390" cy="55451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390AE97-5CC0-449D-A00B-1620D74866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957"/>
            <a:ext cx="4249737" cy="554189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5">
            <a:extLst>
              <a:ext uri="{FF2B5EF4-FFF2-40B4-BE49-F238E27FC236}">
                <a16:creationId xmlns="" xmlns:a16="http://schemas.microsoft.com/office/drawing/2014/main" id="{08D9AFF3-AF21-49F9-A29A-C2D051BD2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4400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hteck 2">
            <a:extLst>
              <a:ext uri="{FF2B5EF4-FFF2-40B4-BE49-F238E27FC236}">
                <a16:creationId xmlns="" xmlns:a16="http://schemas.microsoft.com/office/drawing/2014/main" id="{388F461C-DA00-491B-BB60-FD6271D11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7350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Ihr damaliger Freund hat Swetlana angesteckt. A</a:t>
            </a:r>
            <a:r>
              <a:rPr lang="de-DE" b="0" dirty="0" smtClean="0"/>
              <a:t>ls </a:t>
            </a:r>
            <a:r>
              <a:rPr lang="de-DE" b="0" dirty="0"/>
              <a:t>er </a:t>
            </a:r>
            <a:r>
              <a:rPr lang="de-DE" b="0" dirty="0" smtClean="0"/>
              <a:t>dann starb</a:t>
            </a:r>
            <a:r>
              <a:rPr lang="de-DE" b="0" dirty="0"/>
              <a:t>, war sie auf sich alleine gestellt. Chronisch krank, mit drei Kindern, zwei von ihnen mit HIV. </a:t>
            </a:r>
            <a:endParaRPr lang="de-DE" altLang="de-DE" b="0" dirty="0"/>
          </a:p>
          <a:p>
            <a:pPr eaLnBrk="1" hangingPunct="1">
              <a:lnSpc>
                <a:spcPct val="110000"/>
              </a:lnSpc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F2BF55B0-B86C-44A0-8F65-DA5B91E80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27" y="260350"/>
            <a:ext cx="8635048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eck 2">
            <a:extLst>
              <a:ext uri="{FF2B5EF4-FFF2-40B4-BE49-F238E27FC236}">
                <a16:creationId xmlns="" xmlns:a16="http://schemas.microsoft.com/office/drawing/2014/main" id="{9A99BB36-6687-455D-A0A2-C8CA582D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014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Mitarbeitende von </a:t>
            </a:r>
            <a:r>
              <a:rPr lang="de-DE" b="0" dirty="0" err="1"/>
              <a:t>Nowoje</a:t>
            </a:r>
            <a:r>
              <a:rPr lang="de-DE" b="0" dirty="0"/>
              <a:t> </a:t>
            </a:r>
            <a:r>
              <a:rPr lang="de-DE" b="0" dirty="0" err="1"/>
              <a:t>Wremja</a:t>
            </a:r>
            <a:r>
              <a:rPr lang="de-DE" b="0" dirty="0"/>
              <a:t> sprachen Swetlana an. Seitdem erhält </a:t>
            </a:r>
            <a:r>
              <a:rPr lang="de-DE" b="0" dirty="0" smtClean="0"/>
              <a:t>sie, wie viele andere Frauen </a:t>
            </a:r>
            <a:r>
              <a:rPr lang="de-DE" b="0" dirty="0"/>
              <a:t>und </a:t>
            </a:r>
            <a:r>
              <a:rPr lang="de-DE" b="0" dirty="0" smtClean="0"/>
              <a:t>Kinder, medizinischen </a:t>
            </a:r>
            <a:r>
              <a:rPr lang="de-DE" b="0" dirty="0"/>
              <a:t>und </a:t>
            </a:r>
            <a:r>
              <a:rPr lang="de-DE" b="0" dirty="0" smtClean="0"/>
              <a:t>psychologischen Beistand.</a:t>
            </a:r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3FBE0568-A781-45C2-8039-F92CE8690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93" y="260350"/>
            <a:ext cx="4251670" cy="26993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E16EC464-19AF-4BFB-B559-ADC04B9592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0"/>
            <a:ext cx="4249738" cy="2692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BB2FD228-B461-41F8-AD9F-792928010F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8256" cy="27003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1C9A84AA-8C8A-4D10-AFF7-68E71F84E0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8256" cy="269932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590</Words>
  <Application>Microsoft Office PowerPoint</Application>
  <PresentationFormat>Bildschirmpräsentation (4:3)</PresentationFormat>
  <Paragraphs>89</Paragraphs>
  <Slides>22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1_Standarddesign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 - Nach vorne schauen</dc:title>
  <dc:creator>BfdW</dc:creator>
  <cp:lastModifiedBy>thorsten.lichtblau</cp:lastModifiedBy>
  <cp:revision>845</cp:revision>
  <dcterms:created xsi:type="dcterms:W3CDTF">2005-03-02T11:53:12Z</dcterms:created>
  <dcterms:modified xsi:type="dcterms:W3CDTF">2017-07-25T07:55:37Z</dcterms:modified>
</cp:coreProperties>
</file>