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0" r:id="rId2"/>
    <p:sldId id="413" r:id="rId3"/>
    <p:sldId id="429" r:id="rId4"/>
    <p:sldId id="433" r:id="rId5"/>
    <p:sldId id="442" r:id="rId6"/>
    <p:sldId id="435" r:id="rId7"/>
    <p:sldId id="436" r:id="rId8"/>
    <p:sldId id="438" r:id="rId9"/>
    <p:sldId id="454" r:id="rId10"/>
    <p:sldId id="439" r:id="rId11"/>
    <p:sldId id="440" r:id="rId12"/>
    <p:sldId id="443" r:id="rId13"/>
    <p:sldId id="444" r:id="rId14"/>
    <p:sldId id="445" r:id="rId15"/>
    <p:sldId id="447" r:id="rId16"/>
    <p:sldId id="446" r:id="rId17"/>
    <p:sldId id="448" r:id="rId18"/>
    <p:sldId id="449" r:id="rId19"/>
    <p:sldId id="375" r:id="rId20"/>
    <p:sldId id="453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73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4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89" autoAdjust="0"/>
    <p:restoredTop sz="93554" autoAdjust="0"/>
  </p:normalViewPr>
  <p:slideViewPr>
    <p:cSldViewPr showGuides="1">
      <p:cViewPr varScale="1">
        <p:scale>
          <a:sx n="103" d="100"/>
          <a:sy n="103" d="100"/>
        </p:scale>
        <p:origin x="1374" y="11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2273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1398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3838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2D6B26A-8BF0-A71F-C216-256461E87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3636"/>
            <a:ext cx="8642349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45" y="1233145"/>
            <a:ext cx="468052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Aus eigener Kraft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den Hunger überwinden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9" y="584684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Kenia</a:t>
            </a:r>
          </a:p>
        </p:txBody>
      </p:sp>
    </p:spTree>
    <p:extLst>
      <p:ext uri="{BB962C8B-B14F-4D97-AF65-F5344CB8AC3E}">
        <p14:creationId xmlns:p14="http://schemas.microsoft.com/office/powerpoint/2010/main" val="23649087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„Früher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hatten wir nie</a:t>
            </a:r>
            <a:r>
              <a:rPr lang="de-DE" b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Besuch“, erzählt Mary </a:t>
            </a:r>
            <a:r>
              <a:rPr lang="de-DE" b="0" dirty="0" err="1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Lagat</a:t>
            </a:r>
            <a:r>
              <a:rPr lang="de-DE" b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„Wie auch? Wir konnten ja niemandem etwas anbieten.“ Heute winkt sie ihre Nachbarinnen einfach herein.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8E5757-6730-6402-C19D-7B6FFF5E5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8" cy="55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Die Erinnerung an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früher schmerzt sie noch immer. Als sie alles sorgsam einteilen mussten – und es trotzdem nicht reichte. Acht Kinder haben die </a:t>
            </a:r>
            <a:r>
              <a:rPr lang="de-DE" b="0" dirty="0" err="1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Lagats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großgezogen.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0B3D0-A65E-2503-119F-27DDDA0B4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"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6C7DD6-AB83-D633-995A-CC5B1491C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 änderte sich, als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Edna Maritim 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(l.) und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Shadrak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Tarus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Chepsangor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kamen.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beiden arbeiten als landwirtschaftliche Berater für ADS North Rift.</a:t>
            </a:r>
            <a:endParaRPr lang="de-DE" b="0" dirty="0">
              <a:ln>
                <a:noFill/>
              </a:ln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A73DCD-1849-2719-E6F9-1DE248DAF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8" cy="5545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3FCE1B-6820-6723-7F7A-9D2057410D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70999"/>
            <a:ext cx="4249738" cy="55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de-DE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Projektb</a:t>
            </a:r>
            <a:r>
              <a:rPr lang="de-DE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eginn ist es das Wichtigste, dass die Menschen ihre eigene Situation besser verstehen. Sie sollen sich fragen: Was läuft gut bei uns – und was wollen wir ä</a:t>
            </a:r>
            <a:r>
              <a:rPr lang="zh-TW" b="0" dirty="0">
                <a:solidFill>
                  <a:srgbClr val="000000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ndern?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7DDB35-B8FE-B6CF-21AA-9B67A1CDB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61" y="3105149"/>
            <a:ext cx="422904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4E1E09-22CF-A7E9-C3DA-A8C75838D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8" cy="55539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9349231-E73F-A188-BDBC-F184C821ED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670" y="254873"/>
            <a:ext cx="4249738" cy="2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 sind wie Hebammen“, sagt Projektkoordinatorin Josephine </a:t>
            </a:r>
            <a:r>
              <a:rPr lang="de-DE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Tarus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„Die Mutter muss ihr Kind aus eigener Kraft gebären. Aber wir können ihr zur Seite stehen.“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057114-EE54-ECFC-00B7-FC851E474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38" y="260350"/>
            <a:ext cx="8634237" cy="55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Heute wissen die Menschen in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Chepsangor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wie man das Land zu Terrassen formt. Oder dass Hü</a:t>
            </a:r>
            <a:r>
              <a:rPr lang="da-DK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lsenfr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üchte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einen ausge­laug­ten Boden mit Nährstoffen versorgen.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04CF7E-53EB-0F3D-D62A-7618338130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375" y="3105151"/>
            <a:ext cx="423279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AA36A9-8236-4297-510E-CC1B6BA3A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8661"/>
            <a:ext cx="4249737" cy="26920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998013-FBE1-4531-C596-AA48F5A03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5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14DAE7-B1DE-50C8-7A9E-9BD2EEA7C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98" y="3096841"/>
            <a:ext cx="42374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Mit dem wachsenden Wissen der Menschen verbessert sich auch ihre Ernährungs-situation. Hunger muss in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Chepsangor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niemand mehr leiden.</a:t>
            </a:r>
          </a:p>
          <a:p>
            <a:endParaRPr lang="de-DE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55F4B8-AF33-2753-0750-1354F6D72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20526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D80476-F438-7359-B179-D8FFB4BE6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9" y="267682"/>
            <a:ext cx="2052636" cy="269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DCFB26-B53B-FA0E-58A6-1E3B9A2821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6426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ED37B1-613D-90B7-9FC4-876D920E1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1"/>
            <a:ext cx="424973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2A2014-6FA5-AB09-6DE7-EB29911B8D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6" y="267680"/>
            <a:ext cx="4248149" cy="26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7334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Mittlerweile kann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Mary Legat 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sogar einen Teil ihrer Ernte verkaufen. Dafür fährt sie regelmäßig mit dem Motorradtaxi nach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Nandi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Hills Town.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A55782-CF96-9FC6-A992-FD75FE9EF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4819" y="260350"/>
            <a:ext cx="423574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9181D1-8E1A-C21B-137B-588C24B2A4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0" y="3105151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D7612B-445C-E0B2-E79A-FB6CF82C17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70952"/>
            <a:ext cx="4249736" cy="55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73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Dort warten ihre Stammkunden schon auf sie. Von dem Erlös können die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Lagats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endlich etwas Geld zur Seite legen und in Ruhe Pläne für ihre Zukunft schmieden.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1AF49B-538F-0EF5-A691-A5E5894C4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2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Anglican Development Services - North Rift (ADS-NR)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Kenia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Aus eigener Kraft den Hunger überwinden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www.brot-fuer-die-welt.de/projekte/kenia-hunger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Sara Mously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Jörg </a:t>
            </a:r>
            <a:r>
              <a:rPr lang="de-DE" b="0" dirty="0" err="1"/>
              <a:t>Böthling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April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271684"/>
            <a:ext cx="4933567" cy="3240088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Kenia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Kenia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580.367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57,1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20,0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71,0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  <a:r>
              <a:rPr lang="de-DE" altLang="de-DE" sz="1200" dirty="0">
                <a:cs typeface="Arial" panose="020B0604020202020204" pitchFamily="34" charset="0"/>
              </a:rPr>
              <a:t> 	</a:t>
            </a:r>
            <a:r>
              <a:rPr lang="de-DE" altLang="de-DE" sz="1200" b="0" dirty="0">
                <a:cs typeface="Arial" panose="020B0604020202020204" pitchFamily="34" charset="0"/>
              </a:rPr>
              <a:t>2,7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3,2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2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11,2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18,5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	13,8	7,0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4.700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(2023)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35A4DF88-6157-6DED-11EB-F96D1461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1684"/>
            <a:ext cx="3648942" cy="5533804"/>
          </a:xfrm>
          <a:prstGeom prst="rect">
            <a:avLst/>
          </a:prstGeom>
        </p:spPr>
      </p:pic>
      <p:sp>
        <p:nvSpPr>
          <p:cNvPr id="10" name="Rechteck 16">
            <a:extLst>
              <a:ext uri="{FF2B5EF4-FFF2-40B4-BE49-F238E27FC236}">
                <a16:creationId xmlns:a16="http://schemas.microsoft.com/office/drawing/2014/main" id="{C64466AD-8F70-85BF-19E1-C05C6118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429000"/>
            <a:ext cx="16191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KENIA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DC8CC7F-C352-C6A8-B4F9-1CA0D05A259A}"/>
              </a:ext>
            </a:extLst>
          </p:cNvPr>
          <p:cNvCxnSpPr>
            <a:cxnSpLocks/>
          </p:cNvCxnSpPr>
          <p:nvPr/>
        </p:nvCxnSpPr>
        <p:spPr>
          <a:xfrm>
            <a:off x="2699792" y="358206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5F9E062-41FF-3756-1EAB-7F3BAB755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381" y="3573463"/>
            <a:ext cx="4938411" cy="2232026"/>
          </a:xfrm>
          <a:prstGeom prst="rect">
            <a:avLst/>
          </a:prstGeom>
        </p:spPr>
      </p:pic>
      <p:sp>
        <p:nvSpPr>
          <p:cNvPr id="16" name="Rechteck 16">
            <a:extLst>
              <a:ext uri="{FF2B5EF4-FFF2-40B4-BE49-F238E27FC236}">
                <a16:creationId xmlns:a16="http://schemas.microsoft.com/office/drawing/2014/main" id="{1D6A3147-2710-0250-0B6A-7CAF1AB41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831" y="4124303"/>
            <a:ext cx="121328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KENIA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7A60CC4-3D12-0849-A151-61777474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660" y="4188776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SOMALIA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CBD2134-D2AE-F700-5D7F-66531B220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801" y="3550199"/>
            <a:ext cx="120942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SÜDSUDAN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A20B36F-488F-B0CC-45D0-13944ADA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244" y="3558969"/>
            <a:ext cx="123747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ÄTHIOPIEN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848269E-D0A8-8284-4F33-E7FAC579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4257092"/>
            <a:ext cx="87031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UGANDA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56FCC5F-74D6-6F4A-04BF-8720E539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5301208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TANSANIA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C74FA3-0BF6-2A03-BEC0-2105B05B8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859" y="4800844"/>
            <a:ext cx="12900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Nairobi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4AF2303-8FCA-244C-4763-F528FADE0EB1}"/>
              </a:ext>
            </a:extLst>
          </p:cNvPr>
          <p:cNvGrpSpPr/>
          <p:nvPr/>
        </p:nvGrpSpPr>
        <p:grpSpPr>
          <a:xfrm>
            <a:off x="6768244" y="4940801"/>
            <a:ext cx="90873" cy="90873"/>
            <a:chOff x="7058657" y="1304764"/>
            <a:chExt cx="90873" cy="90873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2E72B7D-3F74-A9EE-4106-E9027FF188BE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FB6D6A1B-8E79-20EA-5115-6402C57B9565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27DF51C3-BBBC-9B75-6ACC-B310DD4AFF90}"/>
              </a:ext>
            </a:extLst>
          </p:cNvPr>
          <p:cNvSpPr/>
          <p:nvPr/>
        </p:nvSpPr>
        <p:spPr>
          <a:xfrm>
            <a:off x="6538280" y="4719015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64B1AF7-6ACD-DBB6-E15E-FD104692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280" y="4550479"/>
            <a:ext cx="121328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Chepsangor</a:t>
            </a:r>
            <a:r>
              <a:rPr lang="de-DE" altLang="de-DE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3F7CA57-7DF6-8C98-C7D3-EB4038DA8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33" y="443250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4" y="3663429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8006657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Obwohl Kenias Bruttosozialprodukt in den letzten Jahrzehnten stark gewachsen ist, haben sich die Lebensverhältnisse der meisten Menschen kaum verbessert.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148FD0-982B-7D91-B5D2-A80E5C555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40" y="260350"/>
            <a:ext cx="8634135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Vor allem auf dem Land 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leiden die Menschen unter der Klimakrise. </a:t>
            </a:r>
            <a:r>
              <a:rPr lang="de-DE" b="0" spc="-2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de-DE" b="0" spc="-2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der Region </a:t>
            </a:r>
            <a:r>
              <a:rPr lang="de-DE" b="0" spc="-2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Nandi</a:t>
            </a:r>
            <a:r>
              <a:rPr lang="de-DE" b="0" spc="-2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sind s</a:t>
            </a:r>
            <a:r>
              <a:rPr lang="de-DE" b="0" spc="-2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teile Berghänge und unfruchtbare Böden eine zusätzliche Herausforderung.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4E1827-8A96-6BF3-B0E0-AC8CC018C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157" y="260350"/>
            <a:ext cx="4240406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4D9E61-D25F-BBB7-897D-A1407E053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7" y="3105150"/>
            <a:ext cx="424040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A12E76-6DEA-27B8-B659-70FDBDF35A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8" y="260350"/>
            <a:ext cx="4240406" cy="27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Armut ist auch eine Folge der Kolonialisierung.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spc="-2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ie Briten verwandelten die frucht-baren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Hochebenen </a:t>
            </a:r>
            <a:r>
              <a:rPr lang="de-DE" b="0" spc="-2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Tee-Plantagen. Den Einheimischen blieben nur die kargen Hänge.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B68CD7-BAF2-C6D3-DAEF-CA121FF7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5102F8-2579-8A5C-B53C-379ABC54E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18" y="3105150"/>
            <a:ext cx="425744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55D1BC-FC07-8FB6-1BF6-4C71CCB32B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5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Unterstützung erhalten die Menschen in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Nandi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ADS North Rift. Die Organisation vermittelt Know-how zu klimaangepasster Landwirtschaft und Viehhaltung.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77E8A9-5C78-21D5-F6E0-69D3803B1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55" y="274154"/>
            <a:ext cx="4250308" cy="26865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2C9F02-6D30-EE39-0986-27EA48C96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260350"/>
            <a:ext cx="4249737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3FF0447-0E35-1538-C2C8-195FA07970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057" y="3118953"/>
            <a:ext cx="4251506" cy="26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die Familie von 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Lagat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 davon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profitiert. Die 67-Jährige lebt mit ihrem Mann Edwin und ihren 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Enkeln Betty (14) und Nicolas (15)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im Dorf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Chepsangor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84BE18-5584-DBB5-6816-84CCE464F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ihrem kleinen Stück Land bauen die </a:t>
            </a:r>
            <a:r>
              <a:rPr lang="de-DE" b="0" dirty="0" err="1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Lagats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inzwischen nicht nur Mais, sondern auch Bohnen, Karotten,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Melonen</a:t>
            </a:r>
            <a:r>
              <a:rPr lang="de-DE" b="0" dirty="0">
                <a:ln>
                  <a:noFill/>
                </a:ln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Bananen, Maniok, Kürbis­ und Grünkohl an.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1459D5-28C3-8D9D-850D-8D07FFAD4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229" cy="26995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9DFA4A-D6E5-D22A-8397-35419251B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1743"/>
            <a:ext cx="4249229" cy="26995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AE6018-98B7-9C10-5F90-34AB4D812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39" y="261119"/>
            <a:ext cx="4249229" cy="26995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1E0E76-D841-1A16-5BAC-B30149B49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651" y="261119"/>
            <a:ext cx="4246087" cy="26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21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„Wir haben jetzt immer genug zu essen“, sagt Enkelin Betty. Dank der Unterstützung ihrer Großeltern kann sie weiterhin in die Schule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geh</a:t>
            </a:r>
            <a:r>
              <a:rPr lang="de-DE" b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3A6514-FF00-EACB-90F8-7BB9A989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7611"/>
            <a:ext cx="8642349" cy="554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Una Hombrecher</cp:lastModifiedBy>
  <cp:revision>1336</cp:revision>
  <dcterms:created xsi:type="dcterms:W3CDTF">2005-03-02T11:53:12Z</dcterms:created>
  <dcterms:modified xsi:type="dcterms:W3CDTF">2023-09-11T06:55:15Z</dcterms:modified>
</cp:coreProperties>
</file>