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404" r:id="rId4"/>
    <p:sldId id="392" r:id="rId5"/>
    <p:sldId id="370" r:id="rId6"/>
    <p:sldId id="385" r:id="rId7"/>
    <p:sldId id="354" r:id="rId8"/>
    <p:sldId id="334" r:id="rId9"/>
    <p:sldId id="376" r:id="rId10"/>
    <p:sldId id="403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75" r:id="rId20"/>
    <p:sldId id="401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77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2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99827" autoAdjust="0"/>
  </p:normalViewPr>
  <p:slideViewPr>
    <p:cSldViewPr showGuides="1">
      <p:cViewPr>
        <p:scale>
          <a:sx n="122" d="100"/>
          <a:sy n="122" d="100"/>
        </p:scale>
        <p:origin x="-1446" y="-42"/>
      </p:cViewPr>
      <p:guideLst>
        <p:guide orient="horz" pos="164"/>
        <p:guide orient="horz" pos="4156"/>
        <p:guide orient="horz" pos="1956"/>
        <p:guide orient="horz" pos="3793"/>
        <p:guide orient="horz" pos="1865"/>
        <p:guide orient="horz" pos="3657"/>
        <p:guide orient="horz" pos="777"/>
        <p:guide pos="158"/>
        <p:guide pos="2835"/>
        <p:guide pos="5602"/>
        <p:guide pos="2925"/>
        <p:guide pos="1542"/>
        <p:guide pos="1451"/>
        <p:guide pos="4218"/>
        <p:guide pos="4263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4771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7386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2287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3431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E879936-08A9-4E03-9B1B-FC5A65C96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94"/>
          <a:stretch/>
        </p:blipFill>
        <p:spPr>
          <a:xfrm>
            <a:off x="249179" y="260350"/>
            <a:ext cx="8643996" cy="57610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86" y="3867770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Indonesien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A505FD8-DAFF-43D4-8C23-BD077411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4538053"/>
            <a:ext cx="3529087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Ein guter Start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ins Leben</a:t>
            </a:r>
          </a:p>
        </p:txBody>
      </p:sp>
    </p:spTree>
    <p:extLst>
      <p:ext uri="{BB962C8B-B14F-4D97-AF65-F5344CB8AC3E}">
        <p14:creationId xmlns:p14="http://schemas.microsoft.com/office/powerpoint/2010/main" val="3923232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Denn vielerorts wird dieses Angebot nicht angenommen. Viele Schwangere entscheiden sich für eine Hausgeburt mit einer traditionellen </a:t>
            </a:r>
            <a:r>
              <a:rPr lang="de-DE" b="0" dirty="0" smtClean="0"/>
              <a:t>Geburtshelferin. 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0638A8F-6638-4F53-AC9B-AECA4AEFE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1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Doch die Aufklärungsarbeit trägt Früchte: Die professionelle Hebamme Jenni stellt fest, dass immer mehr Frauen zu ihr in die Gesundheitsstation kommen.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045F28E-FEA7-46FA-880A-CA3710F29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14780"/>
            <a:ext cx="426226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08B4850-529C-4361-BACE-DE2D85503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74070"/>
            <a:ext cx="4249737" cy="26907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E698858F-2C9B-4FC2-82A5-B9F125FDDC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14779"/>
            <a:ext cx="4249737" cy="26907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A2FA601-3AA1-4D58-860A-9B1A4B98D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7" cy="26907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Selbst </a:t>
            </a:r>
            <a:r>
              <a:rPr lang="de-DE" b="0" dirty="0" err="1"/>
              <a:t>Afliana</a:t>
            </a:r>
            <a:r>
              <a:rPr lang="de-DE" b="0" dirty="0"/>
              <a:t> </a:t>
            </a:r>
            <a:r>
              <a:rPr lang="de-DE" b="0" dirty="0" err="1"/>
              <a:t>Malaipada</a:t>
            </a:r>
            <a:r>
              <a:rPr lang="de-DE" b="0" dirty="0"/>
              <a:t>, die früher selbst als Geburtshelferin tätig war, sagt: ,,Ich bin erleichtert, dass ich die Frauen heute zur Gesundheitsstation schicken kann.“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8D6656A-6E86-4E4C-B516-0E208914B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6A464A2-DF2E-4ADA-9BB9-61DEA9B14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838" y="273704"/>
            <a:ext cx="20553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</a:t>
            </a:r>
            <a:r>
              <a:rPr lang="de-DE" b="0" dirty="0" err="1"/>
              <a:t>Marince</a:t>
            </a:r>
            <a:r>
              <a:rPr lang="de-DE" b="0" dirty="0"/>
              <a:t> </a:t>
            </a:r>
            <a:r>
              <a:rPr lang="de-DE" b="0" dirty="0" err="1"/>
              <a:t>Malaipada</a:t>
            </a:r>
            <a:r>
              <a:rPr lang="de-DE" b="0" dirty="0"/>
              <a:t> brachte ihren Sohn Fernandes in der Gesundheitsstation zur Welt: „Zu Hause ist es viel schwieriger, ein Kind zu bekommen.“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38A40C7-F694-4D4F-B885-DF3E138E9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67" y="260349"/>
            <a:ext cx="8644007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Marinces</a:t>
            </a:r>
            <a:r>
              <a:rPr lang="de-DE" b="0" dirty="0"/>
              <a:t> erstes Kind ist an Masern gestorben. Fernandes ist jetzt geimpft, gegen Ma-</a:t>
            </a:r>
            <a:r>
              <a:rPr lang="de-DE" b="0" dirty="0" err="1"/>
              <a:t>sern</a:t>
            </a:r>
            <a:r>
              <a:rPr lang="de-DE" b="0" dirty="0"/>
              <a:t>, Hepatitis B, Polio, Tuberkulose, Tetanus, Meningitis, Diphterie und Keuchhusten. 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5DA29D1-E2A7-4E0A-BCEF-08D35C693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10525"/>
            <a:ext cx="4249736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8938125-D60F-4638-AB1F-FDD7A0CC10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304" y="260349"/>
            <a:ext cx="4249736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F422469-DEB4-4F82-9A75-FD9F43BF7E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BBD88361-9C2B-4FBC-851C-253B560B4B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29" y="3105150"/>
            <a:ext cx="4249737" cy="26950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den ersten 40 Tagen nach der Geburt kommt eine Hebamme dreimal vorbei. Sie wiegt das Kind und sieht nach, ob alles gut läuft – und auch, ob </a:t>
            </a:r>
            <a:r>
              <a:rPr lang="de-DE" b="0" dirty="0" err="1"/>
              <a:t>Marince</a:t>
            </a:r>
            <a:r>
              <a:rPr lang="de-DE" b="0" dirty="0"/>
              <a:t> ihr Kind stillt.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0D12E08-3B1C-4286-83DA-EC07E1BFB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59370"/>
            <a:ext cx="4249737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948A16F-A615-4CBA-808E-CF63383FC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6131"/>
            <a:ext cx="4249737" cy="26993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65F7A7B-447E-4017-BAEB-5CCA1FCD18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32" y="264596"/>
            <a:ext cx="4232531" cy="26951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C461E522-0E72-4A0D-AFF2-EC45E2D66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973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Bei einem Workshop hat </a:t>
            </a:r>
            <a:r>
              <a:rPr lang="de-DE" b="0" dirty="0" err="1"/>
              <a:t>Marince</a:t>
            </a:r>
            <a:r>
              <a:rPr lang="de-DE" b="0" dirty="0"/>
              <a:t> gelernt, ihr Essen mit </a:t>
            </a:r>
            <a:r>
              <a:rPr lang="de-DE" b="0" dirty="0" err="1"/>
              <a:t>Moringa</a:t>
            </a:r>
            <a:r>
              <a:rPr lang="de-DE" b="0" dirty="0"/>
              <a:t> anzureichern: „Ich habe mich sehr schnell wieder erholt. Und auch Fernandes geht es sehr gut!“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95958B2-422C-4B51-B14A-135717720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6335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Karolina </a:t>
            </a:r>
            <a:r>
              <a:rPr lang="de-DE" b="0" dirty="0" err="1"/>
              <a:t>Lampada</a:t>
            </a:r>
            <a:r>
              <a:rPr lang="de-DE" b="0" dirty="0"/>
              <a:t> fühlte sich am Ende der Schwangerschaft immer schwächer. In der Gesundheitsstation bekam sie Infusionen und Essen – und brachte </a:t>
            </a:r>
            <a:r>
              <a:rPr lang="de-DE" b="0" dirty="0" err="1"/>
              <a:t>Oktavianus</a:t>
            </a:r>
            <a:r>
              <a:rPr lang="de-DE" b="0" dirty="0"/>
              <a:t> zur Welt.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747A84A-5F37-4567-A6D7-9FA0D65FF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1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45F8D3C-B6A6-4829-B7C9-EF93126A00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Bei der Geburt wog der Junge nur 2 kg. Doch er wird immer kräftiger. Dank der Kurse von CD Bethesda kann Karolina </a:t>
            </a:r>
            <a:r>
              <a:rPr lang="de-DE" b="0" dirty="0" err="1"/>
              <a:t>Lampada</a:t>
            </a:r>
            <a:r>
              <a:rPr lang="de-DE" b="0" dirty="0"/>
              <a:t> sich und ihr Kind nun gesund ernähren.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992EBF3-3F6D-4279-A1EB-F60CC9B7D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21" y="261127"/>
            <a:ext cx="8642830" cy="55443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r>
              <a:rPr lang="de-DE" b="0" dirty="0"/>
              <a:t>Community Development (CD) Bethesda aus Indonesien</a:t>
            </a:r>
            <a:r>
              <a:rPr lang="de-DE" alt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Ein guter Start ins Leben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www.brot-fuer-die-welt.de/projekte/indonesien-kindersterblichkeit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Mirjam </a:t>
            </a:r>
            <a:r>
              <a:rPr lang="de-DE" altLang="de-DE" b="0" dirty="0" err="1">
                <a:cs typeface="Times New Roman" panose="02020603050405020304" pitchFamily="18" charset="0"/>
              </a:rPr>
              <a:t>Dubbert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Thomas Lohnes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August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Indonesien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274820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30" y="1268760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Indonesien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1.904.569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260,6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136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2,3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70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76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2,8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6,4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12.400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="" xmlns:a16="http://schemas.microsoft.com/office/drawing/2014/main" id="{0AAB4D5A-319B-4D13-8EF9-6AE352B6091B}"/>
              </a:ext>
            </a:extLst>
          </p:cNvPr>
          <p:cNvSpPr/>
          <p:nvPr/>
        </p:nvSpPr>
        <p:spPr>
          <a:xfrm>
            <a:off x="6610350" y="3316912"/>
            <a:ext cx="271490" cy="315935"/>
          </a:xfrm>
          <a:custGeom>
            <a:avLst/>
            <a:gdLst>
              <a:gd name="connsiteX0" fmla="*/ 14288 w 271490"/>
              <a:gd name="connsiteY0" fmla="*/ 169 h 315935"/>
              <a:gd name="connsiteX1" fmla="*/ 50006 w 271490"/>
              <a:gd name="connsiteY1" fmla="*/ 12076 h 315935"/>
              <a:gd name="connsiteX2" fmla="*/ 57150 w 271490"/>
              <a:gd name="connsiteY2" fmla="*/ 14457 h 315935"/>
              <a:gd name="connsiteX3" fmla="*/ 71438 w 271490"/>
              <a:gd name="connsiteY3" fmla="*/ 23982 h 315935"/>
              <a:gd name="connsiteX4" fmla="*/ 80963 w 271490"/>
              <a:gd name="connsiteY4" fmla="*/ 38269 h 315935"/>
              <a:gd name="connsiteX5" fmla="*/ 83344 w 271490"/>
              <a:gd name="connsiteY5" fmla="*/ 45413 h 315935"/>
              <a:gd name="connsiteX6" fmla="*/ 90488 w 271490"/>
              <a:gd name="connsiteY6" fmla="*/ 50176 h 315935"/>
              <a:gd name="connsiteX7" fmla="*/ 95250 w 271490"/>
              <a:gd name="connsiteY7" fmla="*/ 57319 h 315935"/>
              <a:gd name="connsiteX8" fmla="*/ 109538 w 271490"/>
              <a:gd name="connsiteY8" fmla="*/ 66844 h 315935"/>
              <a:gd name="connsiteX9" fmla="*/ 111919 w 271490"/>
              <a:gd name="connsiteY9" fmla="*/ 73988 h 315935"/>
              <a:gd name="connsiteX10" fmla="*/ 126206 w 271490"/>
              <a:gd name="connsiteY10" fmla="*/ 83513 h 315935"/>
              <a:gd name="connsiteX11" fmla="*/ 133350 w 271490"/>
              <a:gd name="connsiteY11" fmla="*/ 90657 h 315935"/>
              <a:gd name="connsiteX12" fmla="*/ 138113 w 271490"/>
              <a:gd name="connsiteY12" fmla="*/ 97801 h 315935"/>
              <a:gd name="connsiteX13" fmla="*/ 145256 w 271490"/>
              <a:gd name="connsiteY13" fmla="*/ 100182 h 315935"/>
              <a:gd name="connsiteX14" fmla="*/ 164306 w 271490"/>
              <a:gd name="connsiteY14" fmla="*/ 100182 h 315935"/>
              <a:gd name="connsiteX15" fmla="*/ 169069 w 271490"/>
              <a:gd name="connsiteY15" fmla="*/ 107326 h 315935"/>
              <a:gd name="connsiteX16" fmla="*/ 178594 w 271490"/>
              <a:gd name="connsiteY16" fmla="*/ 116851 h 315935"/>
              <a:gd name="connsiteX17" fmla="*/ 190500 w 271490"/>
              <a:gd name="connsiteY17" fmla="*/ 126376 h 315935"/>
              <a:gd name="connsiteX18" fmla="*/ 195263 w 271490"/>
              <a:gd name="connsiteY18" fmla="*/ 140663 h 315935"/>
              <a:gd name="connsiteX19" fmla="*/ 209550 w 271490"/>
              <a:gd name="connsiteY19" fmla="*/ 145426 h 315935"/>
              <a:gd name="connsiteX20" fmla="*/ 214313 w 271490"/>
              <a:gd name="connsiteY20" fmla="*/ 164476 h 315935"/>
              <a:gd name="connsiteX21" fmla="*/ 216694 w 271490"/>
              <a:gd name="connsiteY21" fmla="*/ 181144 h 315935"/>
              <a:gd name="connsiteX22" fmla="*/ 230981 w 271490"/>
              <a:gd name="connsiteY22" fmla="*/ 190669 h 315935"/>
              <a:gd name="connsiteX23" fmla="*/ 242888 w 271490"/>
              <a:gd name="connsiteY23" fmla="*/ 200194 h 315935"/>
              <a:gd name="connsiteX24" fmla="*/ 247650 w 271490"/>
              <a:gd name="connsiteY24" fmla="*/ 207338 h 315935"/>
              <a:gd name="connsiteX25" fmla="*/ 250031 w 271490"/>
              <a:gd name="connsiteY25" fmla="*/ 221626 h 315935"/>
              <a:gd name="connsiteX26" fmla="*/ 257175 w 271490"/>
              <a:gd name="connsiteY26" fmla="*/ 224007 h 315935"/>
              <a:gd name="connsiteX27" fmla="*/ 264319 w 271490"/>
              <a:gd name="connsiteY27" fmla="*/ 228769 h 315935"/>
              <a:gd name="connsiteX28" fmla="*/ 271463 w 271490"/>
              <a:gd name="connsiteY28" fmla="*/ 243057 h 315935"/>
              <a:gd name="connsiteX29" fmla="*/ 266700 w 271490"/>
              <a:gd name="connsiteY29" fmla="*/ 257344 h 315935"/>
              <a:gd name="connsiteX30" fmla="*/ 261938 w 271490"/>
              <a:gd name="connsiteY30" fmla="*/ 274013 h 315935"/>
              <a:gd name="connsiteX31" fmla="*/ 264319 w 271490"/>
              <a:gd name="connsiteY31" fmla="*/ 290682 h 315935"/>
              <a:gd name="connsiteX32" fmla="*/ 264319 w 271490"/>
              <a:gd name="connsiteY32" fmla="*/ 309732 h 315935"/>
              <a:gd name="connsiteX33" fmla="*/ 250031 w 271490"/>
              <a:gd name="connsiteY33" fmla="*/ 314494 h 315935"/>
              <a:gd name="connsiteX34" fmla="*/ 204788 w 271490"/>
              <a:gd name="connsiteY34" fmla="*/ 304969 h 315935"/>
              <a:gd name="connsiteX35" fmla="*/ 202406 w 271490"/>
              <a:gd name="connsiteY35" fmla="*/ 297826 h 315935"/>
              <a:gd name="connsiteX36" fmla="*/ 195263 w 271490"/>
              <a:gd name="connsiteY36" fmla="*/ 293063 h 315935"/>
              <a:gd name="connsiteX37" fmla="*/ 180975 w 271490"/>
              <a:gd name="connsiteY37" fmla="*/ 288301 h 315935"/>
              <a:gd name="connsiteX38" fmla="*/ 173831 w 271490"/>
              <a:gd name="connsiteY38" fmla="*/ 281157 h 315935"/>
              <a:gd name="connsiteX39" fmla="*/ 161925 w 271490"/>
              <a:gd name="connsiteY39" fmla="*/ 262107 h 315935"/>
              <a:gd name="connsiteX40" fmla="*/ 159544 w 271490"/>
              <a:gd name="connsiteY40" fmla="*/ 254963 h 315935"/>
              <a:gd name="connsiteX41" fmla="*/ 152400 w 271490"/>
              <a:gd name="connsiteY41" fmla="*/ 252582 h 315935"/>
              <a:gd name="connsiteX42" fmla="*/ 147638 w 271490"/>
              <a:gd name="connsiteY42" fmla="*/ 238294 h 315935"/>
              <a:gd name="connsiteX43" fmla="*/ 142875 w 271490"/>
              <a:gd name="connsiteY43" fmla="*/ 224007 h 315935"/>
              <a:gd name="connsiteX44" fmla="*/ 140494 w 271490"/>
              <a:gd name="connsiteY44" fmla="*/ 216863 h 315935"/>
              <a:gd name="connsiteX45" fmla="*/ 138113 w 271490"/>
              <a:gd name="connsiteY45" fmla="*/ 207338 h 315935"/>
              <a:gd name="connsiteX46" fmla="*/ 133350 w 271490"/>
              <a:gd name="connsiteY46" fmla="*/ 200194 h 315935"/>
              <a:gd name="connsiteX47" fmla="*/ 130969 w 271490"/>
              <a:gd name="connsiteY47" fmla="*/ 193051 h 315935"/>
              <a:gd name="connsiteX48" fmla="*/ 126206 w 271490"/>
              <a:gd name="connsiteY48" fmla="*/ 185907 h 315935"/>
              <a:gd name="connsiteX49" fmla="*/ 123825 w 271490"/>
              <a:gd name="connsiteY49" fmla="*/ 176382 h 315935"/>
              <a:gd name="connsiteX50" fmla="*/ 116681 w 271490"/>
              <a:gd name="connsiteY50" fmla="*/ 162094 h 315935"/>
              <a:gd name="connsiteX51" fmla="*/ 109538 w 271490"/>
              <a:gd name="connsiteY51" fmla="*/ 157332 h 315935"/>
              <a:gd name="connsiteX52" fmla="*/ 102394 w 271490"/>
              <a:gd name="connsiteY52" fmla="*/ 154951 h 315935"/>
              <a:gd name="connsiteX53" fmla="*/ 100013 w 271490"/>
              <a:gd name="connsiteY53" fmla="*/ 147807 h 315935"/>
              <a:gd name="connsiteX54" fmla="*/ 95250 w 271490"/>
              <a:gd name="connsiteY54" fmla="*/ 140663 h 315935"/>
              <a:gd name="connsiteX55" fmla="*/ 85725 w 271490"/>
              <a:gd name="connsiteY55" fmla="*/ 123994 h 315935"/>
              <a:gd name="connsiteX56" fmla="*/ 78581 w 271490"/>
              <a:gd name="connsiteY56" fmla="*/ 109707 h 315935"/>
              <a:gd name="connsiteX57" fmla="*/ 71438 w 271490"/>
              <a:gd name="connsiteY57" fmla="*/ 104944 h 315935"/>
              <a:gd name="connsiteX58" fmla="*/ 59531 w 271490"/>
              <a:gd name="connsiteY58" fmla="*/ 88276 h 315935"/>
              <a:gd name="connsiteX59" fmla="*/ 54769 w 271490"/>
              <a:gd name="connsiteY59" fmla="*/ 73988 h 315935"/>
              <a:gd name="connsiteX60" fmla="*/ 40481 w 271490"/>
              <a:gd name="connsiteY60" fmla="*/ 66844 h 315935"/>
              <a:gd name="connsiteX61" fmla="*/ 33338 w 271490"/>
              <a:gd name="connsiteY61" fmla="*/ 62082 h 315935"/>
              <a:gd name="connsiteX62" fmla="*/ 28575 w 271490"/>
              <a:gd name="connsiteY62" fmla="*/ 54938 h 315935"/>
              <a:gd name="connsiteX63" fmla="*/ 21431 w 271490"/>
              <a:gd name="connsiteY63" fmla="*/ 52557 h 315935"/>
              <a:gd name="connsiteX64" fmla="*/ 14288 w 271490"/>
              <a:gd name="connsiteY64" fmla="*/ 47794 h 315935"/>
              <a:gd name="connsiteX65" fmla="*/ 4763 w 271490"/>
              <a:gd name="connsiteY65" fmla="*/ 33507 h 315935"/>
              <a:gd name="connsiteX66" fmla="*/ 0 w 271490"/>
              <a:gd name="connsiteY66" fmla="*/ 26363 h 315935"/>
              <a:gd name="connsiteX67" fmla="*/ 9525 w 271490"/>
              <a:gd name="connsiteY67" fmla="*/ 4932 h 315935"/>
              <a:gd name="connsiteX68" fmla="*/ 14288 w 271490"/>
              <a:gd name="connsiteY68" fmla="*/ 169 h 3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1490" h="315935">
                <a:moveTo>
                  <a:pt x="14288" y="169"/>
                </a:moveTo>
                <a:cubicBezTo>
                  <a:pt x="21035" y="1360"/>
                  <a:pt x="18732" y="7264"/>
                  <a:pt x="50006" y="12076"/>
                </a:cubicBezTo>
                <a:cubicBezTo>
                  <a:pt x="52487" y="12458"/>
                  <a:pt x="54956" y="13238"/>
                  <a:pt x="57150" y="14457"/>
                </a:cubicBezTo>
                <a:cubicBezTo>
                  <a:pt x="62154" y="17237"/>
                  <a:pt x="71438" y="23982"/>
                  <a:pt x="71438" y="23982"/>
                </a:cubicBezTo>
                <a:cubicBezTo>
                  <a:pt x="74613" y="28744"/>
                  <a:pt x="79153" y="32839"/>
                  <a:pt x="80963" y="38269"/>
                </a:cubicBezTo>
                <a:cubicBezTo>
                  <a:pt x="81757" y="40650"/>
                  <a:pt x="81776" y="43453"/>
                  <a:pt x="83344" y="45413"/>
                </a:cubicBezTo>
                <a:cubicBezTo>
                  <a:pt x="85132" y="47648"/>
                  <a:pt x="88107" y="48588"/>
                  <a:pt x="90488" y="50176"/>
                </a:cubicBezTo>
                <a:cubicBezTo>
                  <a:pt x="92075" y="52557"/>
                  <a:pt x="93096" y="55435"/>
                  <a:pt x="95250" y="57319"/>
                </a:cubicBezTo>
                <a:cubicBezTo>
                  <a:pt x="99558" y="61088"/>
                  <a:pt x="109538" y="66844"/>
                  <a:pt x="109538" y="66844"/>
                </a:cubicBezTo>
                <a:cubicBezTo>
                  <a:pt x="110332" y="69225"/>
                  <a:pt x="110144" y="72213"/>
                  <a:pt x="111919" y="73988"/>
                </a:cubicBezTo>
                <a:cubicBezTo>
                  <a:pt x="115966" y="78035"/>
                  <a:pt x="122159" y="79466"/>
                  <a:pt x="126206" y="83513"/>
                </a:cubicBezTo>
                <a:cubicBezTo>
                  <a:pt x="128587" y="85894"/>
                  <a:pt x="131194" y="88070"/>
                  <a:pt x="133350" y="90657"/>
                </a:cubicBezTo>
                <a:cubicBezTo>
                  <a:pt x="135182" y="92856"/>
                  <a:pt x="135878" y="96013"/>
                  <a:pt x="138113" y="97801"/>
                </a:cubicBezTo>
                <a:cubicBezTo>
                  <a:pt x="140073" y="99369"/>
                  <a:pt x="142875" y="99388"/>
                  <a:pt x="145256" y="100182"/>
                </a:cubicBezTo>
                <a:cubicBezTo>
                  <a:pt x="152581" y="97741"/>
                  <a:pt x="155837" y="95343"/>
                  <a:pt x="164306" y="100182"/>
                </a:cubicBezTo>
                <a:cubicBezTo>
                  <a:pt x="166791" y="101602"/>
                  <a:pt x="167481" y="104945"/>
                  <a:pt x="169069" y="107326"/>
                </a:cubicBezTo>
                <a:cubicBezTo>
                  <a:pt x="174264" y="122910"/>
                  <a:pt x="167049" y="107615"/>
                  <a:pt x="178594" y="116851"/>
                </a:cubicBezTo>
                <a:cubicBezTo>
                  <a:pt x="193981" y="129161"/>
                  <a:pt x="172542" y="120388"/>
                  <a:pt x="190500" y="126376"/>
                </a:cubicBezTo>
                <a:cubicBezTo>
                  <a:pt x="192088" y="131138"/>
                  <a:pt x="190501" y="139075"/>
                  <a:pt x="195263" y="140663"/>
                </a:cubicBezTo>
                <a:lnTo>
                  <a:pt x="209550" y="145426"/>
                </a:lnTo>
                <a:cubicBezTo>
                  <a:pt x="212616" y="154625"/>
                  <a:pt x="212398" y="152985"/>
                  <a:pt x="214313" y="164476"/>
                </a:cubicBezTo>
                <a:cubicBezTo>
                  <a:pt x="215236" y="170012"/>
                  <a:pt x="213681" y="176409"/>
                  <a:pt x="216694" y="181144"/>
                </a:cubicBezTo>
                <a:cubicBezTo>
                  <a:pt x="219767" y="185973"/>
                  <a:pt x="230981" y="190669"/>
                  <a:pt x="230981" y="190669"/>
                </a:cubicBezTo>
                <a:cubicBezTo>
                  <a:pt x="244633" y="211146"/>
                  <a:pt x="226454" y="187046"/>
                  <a:pt x="242888" y="200194"/>
                </a:cubicBezTo>
                <a:cubicBezTo>
                  <a:pt x="245123" y="201982"/>
                  <a:pt x="246063" y="204957"/>
                  <a:pt x="247650" y="207338"/>
                </a:cubicBezTo>
                <a:cubicBezTo>
                  <a:pt x="248444" y="212101"/>
                  <a:pt x="247635" y="217434"/>
                  <a:pt x="250031" y="221626"/>
                </a:cubicBezTo>
                <a:cubicBezTo>
                  <a:pt x="251276" y="223805"/>
                  <a:pt x="254930" y="222885"/>
                  <a:pt x="257175" y="224007"/>
                </a:cubicBezTo>
                <a:cubicBezTo>
                  <a:pt x="259735" y="225287"/>
                  <a:pt x="261938" y="227182"/>
                  <a:pt x="264319" y="228769"/>
                </a:cubicBezTo>
                <a:cubicBezTo>
                  <a:pt x="266191" y="231577"/>
                  <a:pt x="271932" y="238834"/>
                  <a:pt x="271463" y="243057"/>
                </a:cubicBezTo>
                <a:cubicBezTo>
                  <a:pt x="270909" y="248046"/>
                  <a:pt x="267917" y="252474"/>
                  <a:pt x="266700" y="257344"/>
                </a:cubicBezTo>
                <a:cubicBezTo>
                  <a:pt x="263710" y="269304"/>
                  <a:pt x="265354" y="263764"/>
                  <a:pt x="261938" y="274013"/>
                </a:cubicBezTo>
                <a:cubicBezTo>
                  <a:pt x="262732" y="279569"/>
                  <a:pt x="263218" y="285178"/>
                  <a:pt x="264319" y="290682"/>
                </a:cubicBezTo>
                <a:cubicBezTo>
                  <a:pt x="265571" y="296945"/>
                  <a:pt x="271075" y="302976"/>
                  <a:pt x="264319" y="309732"/>
                </a:cubicBezTo>
                <a:cubicBezTo>
                  <a:pt x="260769" y="313282"/>
                  <a:pt x="250031" y="314494"/>
                  <a:pt x="250031" y="314494"/>
                </a:cubicBezTo>
                <a:cubicBezTo>
                  <a:pt x="221598" y="312822"/>
                  <a:pt x="213891" y="323175"/>
                  <a:pt x="204788" y="304969"/>
                </a:cubicBezTo>
                <a:cubicBezTo>
                  <a:pt x="203665" y="302724"/>
                  <a:pt x="203974" y="299786"/>
                  <a:pt x="202406" y="297826"/>
                </a:cubicBezTo>
                <a:cubicBezTo>
                  <a:pt x="200618" y="295591"/>
                  <a:pt x="197878" y="294225"/>
                  <a:pt x="195263" y="293063"/>
                </a:cubicBezTo>
                <a:cubicBezTo>
                  <a:pt x="190675" y="291024"/>
                  <a:pt x="180975" y="288301"/>
                  <a:pt x="180975" y="288301"/>
                </a:cubicBezTo>
                <a:cubicBezTo>
                  <a:pt x="178594" y="285920"/>
                  <a:pt x="175466" y="284101"/>
                  <a:pt x="173831" y="281157"/>
                </a:cubicBezTo>
                <a:cubicBezTo>
                  <a:pt x="162163" y="260154"/>
                  <a:pt x="176667" y="271934"/>
                  <a:pt x="161925" y="262107"/>
                </a:cubicBezTo>
                <a:cubicBezTo>
                  <a:pt x="161131" y="259726"/>
                  <a:pt x="161319" y="256738"/>
                  <a:pt x="159544" y="254963"/>
                </a:cubicBezTo>
                <a:cubicBezTo>
                  <a:pt x="157769" y="253188"/>
                  <a:pt x="153859" y="254625"/>
                  <a:pt x="152400" y="252582"/>
                </a:cubicBezTo>
                <a:cubicBezTo>
                  <a:pt x="149482" y="248497"/>
                  <a:pt x="149226" y="243057"/>
                  <a:pt x="147638" y="238294"/>
                </a:cubicBezTo>
                <a:lnTo>
                  <a:pt x="142875" y="224007"/>
                </a:lnTo>
                <a:cubicBezTo>
                  <a:pt x="142081" y="221626"/>
                  <a:pt x="141103" y="219298"/>
                  <a:pt x="140494" y="216863"/>
                </a:cubicBezTo>
                <a:cubicBezTo>
                  <a:pt x="139700" y="213688"/>
                  <a:pt x="139402" y="210346"/>
                  <a:pt x="138113" y="207338"/>
                </a:cubicBezTo>
                <a:cubicBezTo>
                  <a:pt x="136986" y="204707"/>
                  <a:pt x="134938" y="202575"/>
                  <a:pt x="133350" y="200194"/>
                </a:cubicBezTo>
                <a:cubicBezTo>
                  <a:pt x="132556" y="197813"/>
                  <a:pt x="132091" y="195296"/>
                  <a:pt x="130969" y="193051"/>
                </a:cubicBezTo>
                <a:cubicBezTo>
                  <a:pt x="129689" y="190491"/>
                  <a:pt x="127333" y="188538"/>
                  <a:pt x="126206" y="185907"/>
                </a:cubicBezTo>
                <a:cubicBezTo>
                  <a:pt x="124917" y="182899"/>
                  <a:pt x="124724" y="179529"/>
                  <a:pt x="123825" y="176382"/>
                </a:cubicBezTo>
                <a:cubicBezTo>
                  <a:pt x="122275" y="170958"/>
                  <a:pt x="120857" y="166270"/>
                  <a:pt x="116681" y="162094"/>
                </a:cubicBezTo>
                <a:cubicBezTo>
                  <a:pt x="114658" y="160071"/>
                  <a:pt x="112098" y="158612"/>
                  <a:pt x="109538" y="157332"/>
                </a:cubicBezTo>
                <a:cubicBezTo>
                  <a:pt x="107293" y="156210"/>
                  <a:pt x="104775" y="155745"/>
                  <a:pt x="102394" y="154951"/>
                </a:cubicBezTo>
                <a:cubicBezTo>
                  <a:pt x="101600" y="152570"/>
                  <a:pt x="101136" y="150052"/>
                  <a:pt x="100013" y="147807"/>
                </a:cubicBezTo>
                <a:cubicBezTo>
                  <a:pt x="98733" y="145247"/>
                  <a:pt x="96255" y="143343"/>
                  <a:pt x="95250" y="140663"/>
                </a:cubicBezTo>
                <a:cubicBezTo>
                  <a:pt x="88874" y="123661"/>
                  <a:pt x="98665" y="132621"/>
                  <a:pt x="85725" y="123994"/>
                </a:cubicBezTo>
                <a:cubicBezTo>
                  <a:pt x="83788" y="118183"/>
                  <a:pt x="83198" y="114324"/>
                  <a:pt x="78581" y="109707"/>
                </a:cubicBezTo>
                <a:cubicBezTo>
                  <a:pt x="76557" y="107683"/>
                  <a:pt x="73819" y="106532"/>
                  <a:pt x="71438" y="104944"/>
                </a:cubicBezTo>
                <a:cubicBezTo>
                  <a:pt x="65881" y="88276"/>
                  <a:pt x="71437" y="92244"/>
                  <a:pt x="59531" y="88276"/>
                </a:cubicBezTo>
                <a:cubicBezTo>
                  <a:pt x="57944" y="83513"/>
                  <a:pt x="58946" y="76772"/>
                  <a:pt x="54769" y="73988"/>
                </a:cubicBezTo>
                <a:cubicBezTo>
                  <a:pt x="34291" y="60338"/>
                  <a:pt x="60203" y="76706"/>
                  <a:pt x="40481" y="66844"/>
                </a:cubicBezTo>
                <a:cubicBezTo>
                  <a:pt x="37922" y="65564"/>
                  <a:pt x="35719" y="63669"/>
                  <a:pt x="33338" y="62082"/>
                </a:cubicBezTo>
                <a:cubicBezTo>
                  <a:pt x="31750" y="59701"/>
                  <a:pt x="30810" y="56726"/>
                  <a:pt x="28575" y="54938"/>
                </a:cubicBezTo>
                <a:cubicBezTo>
                  <a:pt x="26615" y="53370"/>
                  <a:pt x="23676" y="53680"/>
                  <a:pt x="21431" y="52557"/>
                </a:cubicBezTo>
                <a:cubicBezTo>
                  <a:pt x="18871" y="51277"/>
                  <a:pt x="16669" y="49382"/>
                  <a:pt x="14288" y="47794"/>
                </a:cubicBezTo>
                <a:lnTo>
                  <a:pt x="4763" y="33507"/>
                </a:lnTo>
                <a:lnTo>
                  <a:pt x="0" y="26363"/>
                </a:lnTo>
                <a:cubicBezTo>
                  <a:pt x="3441" y="-1167"/>
                  <a:pt x="-3984" y="11686"/>
                  <a:pt x="9525" y="4932"/>
                </a:cubicBezTo>
                <a:cubicBezTo>
                  <a:pt x="10529" y="4430"/>
                  <a:pt x="7541" y="-1022"/>
                  <a:pt x="14288" y="169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="" xmlns:a16="http://schemas.microsoft.com/office/drawing/2014/main" id="{3C9D32AD-A518-4281-AAA4-307D3F891B6E}"/>
              </a:ext>
            </a:extLst>
          </p:cNvPr>
          <p:cNvSpPr/>
          <p:nvPr/>
        </p:nvSpPr>
        <p:spPr>
          <a:xfrm>
            <a:off x="6938963" y="3355181"/>
            <a:ext cx="250031" cy="235811"/>
          </a:xfrm>
          <a:custGeom>
            <a:avLst/>
            <a:gdLst>
              <a:gd name="connsiteX0" fmla="*/ 19050 w 250031"/>
              <a:gd name="connsiteY0" fmla="*/ 66675 h 235811"/>
              <a:gd name="connsiteX1" fmla="*/ 30956 w 250031"/>
              <a:gd name="connsiteY1" fmla="*/ 76200 h 235811"/>
              <a:gd name="connsiteX2" fmla="*/ 38100 w 250031"/>
              <a:gd name="connsiteY2" fmla="*/ 78582 h 235811"/>
              <a:gd name="connsiteX3" fmla="*/ 40481 w 250031"/>
              <a:gd name="connsiteY3" fmla="*/ 85725 h 235811"/>
              <a:gd name="connsiteX4" fmla="*/ 54768 w 250031"/>
              <a:gd name="connsiteY4" fmla="*/ 95250 h 235811"/>
              <a:gd name="connsiteX5" fmla="*/ 69056 w 250031"/>
              <a:gd name="connsiteY5" fmla="*/ 90488 h 235811"/>
              <a:gd name="connsiteX6" fmla="*/ 78581 w 250031"/>
              <a:gd name="connsiteY6" fmla="*/ 88107 h 235811"/>
              <a:gd name="connsiteX7" fmla="*/ 92868 w 250031"/>
              <a:gd name="connsiteY7" fmla="*/ 83344 h 235811"/>
              <a:gd name="connsiteX8" fmla="*/ 100012 w 250031"/>
              <a:gd name="connsiteY8" fmla="*/ 80963 h 235811"/>
              <a:gd name="connsiteX9" fmla="*/ 133350 w 250031"/>
              <a:gd name="connsiteY9" fmla="*/ 78582 h 235811"/>
              <a:gd name="connsiteX10" fmla="*/ 140493 w 250031"/>
              <a:gd name="connsiteY10" fmla="*/ 76200 h 235811"/>
              <a:gd name="connsiteX11" fmla="*/ 147637 w 250031"/>
              <a:gd name="connsiteY11" fmla="*/ 61913 h 235811"/>
              <a:gd name="connsiteX12" fmla="*/ 152400 w 250031"/>
              <a:gd name="connsiteY12" fmla="*/ 54769 h 235811"/>
              <a:gd name="connsiteX13" fmla="*/ 157162 w 250031"/>
              <a:gd name="connsiteY13" fmla="*/ 35719 h 235811"/>
              <a:gd name="connsiteX14" fmla="*/ 161925 w 250031"/>
              <a:gd name="connsiteY14" fmla="*/ 21432 h 235811"/>
              <a:gd name="connsiteX15" fmla="*/ 171450 w 250031"/>
              <a:gd name="connsiteY15" fmla="*/ 7144 h 235811"/>
              <a:gd name="connsiteX16" fmla="*/ 176212 w 250031"/>
              <a:gd name="connsiteY16" fmla="*/ 0 h 235811"/>
              <a:gd name="connsiteX17" fmla="*/ 190500 w 250031"/>
              <a:gd name="connsiteY17" fmla="*/ 4763 h 235811"/>
              <a:gd name="connsiteX18" fmla="*/ 211931 w 250031"/>
              <a:gd name="connsiteY18" fmla="*/ 16669 h 235811"/>
              <a:gd name="connsiteX19" fmla="*/ 216693 w 250031"/>
              <a:gd name="connsiteY19" fmla="*/ 35719 h 235811"/>
              <a:gd name="connsiteX20" fmla="*/ 219075 w 250031"/>
              <a:gd name="connsiteY20" fmla="*/ 42863 h 235811"/>
              <a:gd name="connsiteX21" fmla="*/ 221456 w 250031"/>
              <a:gd name="connsiteY21" fmla="*/ 59532 h 235811"/>
              <a:gd name="connsiteX22" fmla="*/ 223837 w 250031"/>
              <a:gd name="connsiteY22" fmla="*/ 66675 h 235811"/>
              <a:gd name="connsiteX23" fmla="*/ 230981 w 250031"/>
              <a:gd name="connsiteY23" fmla="*/ 71438 h 235811"/>
              <a:gd name="connsiteX24" fmla="*/ 242887 w 250031"/>
              <a:gd name="connsiteY24" fmla="*/ 90488 h 235811"/>
              <a:gd name="connsiteX25" fmla="*/ 250031 w 250031"/>
              <a:gd name="connsiteY25" fmla="*/ 92869 h 235811"/>
              <a:gd name="connsiteX26" fmla="*/ 247650 w 250031"/>
              <a:gd name="connsiteY26" fmla="*/ 100013 h 235811"/>
              <a:gd name="connsiteX27" fmla="*/ 230981 w 250031"/>
              <a:gd name="connsiteY27" fmla="*/ 104775 h 235811"/>
              <a:gd name="connsiteX28" fmla="*/ 216693 w 250031"/>
              <a:gd name="connsiteY28" fmla="*/ 109538 h 235811"/>
              <a:gd name="connsiteX29" fmla="*/ 211931 w 250031"/>
              <a:gd name="connsiteY29" fmla="*/ 145257 h 235811"/>
              <a:gd name="connsiteX30" fmla="*/ 207168 w 250031"/>
              <a:gd name="connsiteY30" fmla="*/ 152400 h 235811"/>
              <a:gd name="connsiteX31" fmla="*/ 197643 w 250031"/>
              <a:gd name="connsiteY31" fmla="*/ 154782 h 235811"/>
              <a:gd name="connsiteX32" fmla="*/ 190500 w 250031"/>
              <a:gd name="connsiteY32" fmla="*/ 157163 h 235811"/>
              <a:gd name="connsiteX33" fmla="*/ 188118 w 250031"/>
              <a:gd name="connsiteY33" fmla="*/ 164307 h 235811"/>
              <a:gd name="connsiteX34" fmla="*/ 185737 w 250031"/>
              <a:gd name="connsiteY34" fmla="*/ 202407 h 235811"/>
              <a:gd name="connsiteX35" fmla="*/ 178593 w 250031"/>
              <a:gd name="connsiteY35" fmla="*/ 207169 h 235811"/>
              <a:gd name="connsiteX36" fmla="*/ 180975 w 250031"/>
              <a:gd name="connsiteY36" fmla="*/ 221457 h 235811"/>
              <a:gd name="connsiteX37" fmla="*/ 159543 w 250031"/>
              <a:gd name="connsiteY37" fmla="*/ 228600 h 235811"/>
              <a:gd name="connsiteX38" fmla="*/ 152400 w 250031"/>
              <a:gd name="connsiteY38" fmla="*/ 230982 h 235811"/>
              <a:gd name="connsiteX39" fmla="*/ 145256 w 250031"/>
              <a:gd name="connsiteY39" fmla="*/ 235744 h 235811"/>
              <a:gd name="connsiteX40" fmla="*/ 135731 w 250031"/>
              <a:gd name="connsiteY40" fmla="*/ 233363 h 235811"/>
              <a:gd name="connsiteX41" fmla="*/ 133350 w 250031"/>
              <a:gd name="connsiteY41" fmla="*/ 226219 h 235811"/>
              <a:gd name="connsiteX42" fmla="*/ 126206 w 250031"/>
              <a:gd name="connsiteY42" fmla="*/ 223838 h 235811"/>
              <a:gd name="connsiteX43" fmla="*/ 114300 w 250031"/>
              <a:gd name="connsiteY43" fmla="*/ 221457 h 235811"/>
              <a:gd name="connsiteX44" fmla="*/ 66675 w 250031"/>
              <a:gd name="connsiteY44" fmla="*/ 214313 h 235811"/>
              <a:gd name="connsiteX45" fmla="*/ 38100 w 250031"/>
              <a:gd name="connsiteY45" fmla="*/ 204788 h 235811"/>
              <a:gd name="connsiteX46" fmla="*/ 30956 w 250031"/>
              <a:gd name="connsiteY46" fmla="*/ 197644 h 235811"/>
              <a:gd name="connsiteX47" fmla="*/ 26193 w 250031"/>
              <a:gd name="connsiteY47" fmla="*/ 157163 h 235811"/>
              <a:gd name="connsiteX48" fmla="*/ 21431 w 250031"/>
              <a:gd name="connsiteY48" fmla="*/ 150019 h 235811"/>
              <a:gd name="connsiteX49" fmla="*/ 19050 w 250031"/>
              <a:gd name="connsiteY49" fmla="*/ 142875 h 235811"/>
              <a:gd name="connsiteX50" fmla="*/ 11906 w 250031"/>
              <a:gd name="connsiteY50" fmla="*/ 138113 h 235811"/>
              <a:gd name="connsiteX51" fmla="*/ 9525 w 250031"/>
              <a:gd name="connsiteY51" fmla="*/ 130969 h 235811"/>
              <a:gd name="connsiteX52" fmla="*/ 4762 w 250031"/>
              <a:gd name="connsiteY52" fmla="*/ 123825 h 235811"/>
              <a:gd name="connsiteX53" fmla="*/ 2381 w 250031"/>
              <a:gd name="connsiteY53" fmla="*/ 97632 h 235811"/>
              <a:gd name="connsiteX54" fmla="*/ 0 w 250031"/>
              <a:gd name="connsiteY54" fmla="*/ 90488 h 235811"/>
              <a:gd name="connsiteX55" fmla="*/ 4762 w 250031"/>
              <a:gd name="connsiteY55" fmla="*/ 73819 h 235811"/>
              <a:gd name="connsiteX56" fmla="*/ 19050 w 250031"/>
              <a:gd name="connsiteY56" fmla="*/ 66675 h 235811"/>
              <a:gd name="connsiteX57" fmla="*/ 19050 w 250031"/>
              <a:gd name="connsiteY57" fmla="*/ 66675 h 2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0031" h="235811">
                <a:moveTo>
                  <a:pt x="19050" y="66675"/>
                </a:moveTo>
                <a:cubicBezTo>
                  <a:pt x="21034" y="68263"/>
                  <a:pt x="26646" y="73506"/>
                  <a:pt x="30956" y="76200"/>
                </a:cubicBezTo>
                <a:cubicBezTo>
                  <a:pt x="33085" y="77530"/>
                  <a:pt x="36325" y="76807"/>
                  <a:pt x="38100" y="78582"/>
                </a:cubicBezTo>
                <a:cubicBezTo>
                  <a:pt x="39875" y="80357"/>
                  <a:pt x="38706" y="83950"/>
                  <a:pt x="40481" y="85725"/>
                </a:cubicBezTo>
                <a:cubicBezTo>
                  <a:pt x="44528" y="89772"/>
                  <a:pt x="54768" y="95250"/>
                  <a:pt x="54768" y="95250"/>
                </a:cubicBezTo>
                <a:cubicBezTo>
                  <a:pt x="59531" y="93663"/>
                  <a:pt x="64186" y="91705"/>
                  <a:pt x="69056" y="90488"/>
                </a:cubicBezTo>
                <a:cubicBezTo>
                  <a:pt x="72231" y="89694"/>
                  <a:pt x="75446" y="89047"/>
                  <a:pt x="78581" y="88107"/>
                </a:cubicBezTo>
                <a:cubicBezTo>
                  <a:pt x="83389" y="86664"/>
                  <a:pt x="88106" y="84932"/>
                  <a:pt x="92868" y="83344"/>
                </a:cubicBezTo>
                <a:cubicBezTo>
                  <a:pt x="95249" y="82550"/>
                  <a:pt x="97508" y="81142"/>
                  <a:pt x="100012" y="80963"/>
                </a:cubicBezTo>
                <a:lnTo>
                  <a:pt x="133350" y="78582"/>
                </a:lnTo>
                <a:cubicBezTo>
                  <a:pt x="135731" y="77788"/>
                  <a:pt x="138533" y="77768"/>
                  <a:pt x="140493" y="76200"/>
                </a:cubicBezTo>
                <a:cubicBezTo>
                  <a:pt x="146183" y="71648"/>
                  <a:pt x="144760" y="67667"/>
                  <a:pt x="147637" y="61913"/>
                </a:cubicBezTo>
                <a:cubicBezTo>
                  <a:pt x="148917" y="59353"/>
                  <a:pt x="150812" y="57150"/>
                  <a:pt x="152400" y="54769"/>
                </a:cubicBezTo>
                <a:cubicBezTo>
                  <a:pt x="159630" y="33076"/>
                  <a:pt x="148534" y="67354"/>
                  <a:pt x="157162" y="35719"/>
                </a:cubicBezTo>
                <a:cubicBezTo>
                  <a:pt x="158483" y="30876"/>
                  <a:pt x="159140" y="25609"/>
                  <a:pt x="161925" y="21432"/>
                </a:cubicBezTo>
                <a:lnTo>
                  <a:pt x="171450" y="7144"/>
                </a:lnTo>
                <a:lnTo>
                  <a:pt x="176212" y="0"/>
                </a:lnTo>
                <a:cubicBezTo>
                  <a:pt x="180975" y="1588"/>
                  <a:pt x="186323" y="1978"/>
                  <a:pt x="190500" y="4763"/>
                </a:cubicBezTo>
                <a:cubicBezTo>
                  <a:pt x="206876" y="15680"/>
                  <a:pt x="199357" y="12478"/>
                  <a:pt x="211931" y="16669"/>
                </a:cubicBezTo>
                <a:cubicBezTo>
                  <a:pt x="217377" y="33008"/>
                  <a:pt x="210942" y="12716"/>
                  <a:pt x="216693" y="35719"/>
                </a:cubicBezTo>
                <a:cubicBezTo>
                  <a:pt x="217302" y="38154"/>
                  <a:pt x="218281" y="40482"/>
                  <a:pt x="219075" y="42863"/>
                </a:cubicBezTo>
                <a:cubicBezTo>
                  <a:pt x="219869" y="48419"/>
                  <a:pt x="220355" y="54028"/>
                  <a:pt x="221456" y="59532"/>
                </a:cubicBezTo>
                <a:cubicBezTo>
                  <a:pt x="221948" y="61993"/>
                  <a:pt x="222269" y="64715"/>
                  <a:pt x="223837" y="66675"/>
                </a:cubicBezTo>
                <a:cubicBezTo>
                  <a:pt x="225625" y="68910"/>
                  <a:pt x="228600" y="69850"/>
                  <a:pt x="230981" y="71438"/>
                </a:cubicBezTo>
                <a:cubicBezTo>
                  <a:pt x="235324" y="84468"/>
                  <a:pt x="232321" y="85205"/>
                  <a:pt x="242887" y="90488"/>
                </a:cubicBezTo>
                <a:cubicBezTo>
                  <a:pt x="245132" y="91611"/>
                  <a:pt x="247650" y="92075"/>
                  <a:pt x="250031" y="92869"/>
                </a:cubicBezTo>
                <a:cubicBezTo>
                  <a:pt x="249237" y="95250"/>
                  <a:pt x="249425" y="98238"/>
                  <a:pt x="247650" y="100013"/>
                </a:cubicBezTo>
                <a:cubicBezTo>
                  <a:pt x="246507" y="101156"/>
                  <a:pt x="231069" y="104749"/>
                  <a:pt x="230981" y="104775"/>
                </a:cubicBezTo>
                <a:cubicBezTo>
                  <a:pt x="226172" y="106218"/>
                  <a:pt x="216693" y="109538"/>
                  <a:pt x="216693" y="109538"/>
                </a:cubicBezTo>
                <a:cubicBezTo>
                  <a:pt x="216338" y="113441"/>
                  <a:pt x="215571" y="136764"/>
                  <a:pt x="211931" y="145257"/>
                </a:cubicBezTo>
                <a:cubicBezTo>
                  <a:pt x="210804" y="147887"/>
                  <a:pt x="209549" y="150813"/>
                  <a:pt x="207168" y="152400"/>
                </a:cubicBezTo>
                <a:cubicBezTo>
                  <a:pt x="204445" y="154215"/>
                  <a:pt x="200790" y="153883"/>
                  <a:pt x="197643" y="154782"/>
                </a:cubicBezTo>
                <a:cubicBezTo>
                  <a:pt x="195230" y="155472"/>
                  <a:pt x="192881" y="156369"/>
                  <a:pt x="190500" y="157163"/>
                </a:cubicBezTo>
                <a:cubicBezTo>
                  <a:pt x="189706" y="159544"/>
                  <a:pt x="188381" y="161811"/>
                  <a:pt x="188118" y="164307"/>
                </a:cubicBezTo>
                <a:cubicBezTo>
                  <a:pt x="186786" y="176962"/>
                  <a:pt x="188497" y="189985"/>
                  <a:pt x="185737" y="202407"/>
                </a:cubicBezTo>
                <a:cubicBezTo>
                  <a:pt x="185116" y="205201"/>
                  <a:pt x="180974" y="205582"/>
                  <a:pt x="178593" y="207169"/>
                </a:cubicBezTo>
                <a:cubicBezTo>
                  <a:pt x="179387" y="211932"/>
                  <a:pt x="182146" y="216773"/>
                  <a:pt x="180975" y="221457"/>
                </a:cubicBezTo>
                <a:cubicBezTo>
                  <a:pt x="179520" y="227280"/>
                  <a:pt x="160279" y="228477"/>
                  <a:pt x="159543" y="228600"/>
                </a:cubicBezTo>
                <a:cubicBezTo>
                  <a:pt x="157162" y="229394"/>
                  <a:pt x="154645" y="229859"/>
                  <a:pt x="152400" y="230982"/>
                </a:cubicBezTo>
                <a:cubicBezTo>
                  <a:pt x="149840" y="232262"/>
                  <a:pt x="148089" y="235339"/>
                  <a:pt x="145256" y="235744"/>
                </a:cubicBezTo>
                <a:cubicBezTo>
                  <a:pt x="142016" y="236207"/>
                  <a:pt x="138906" y="234157"/>
                  <a:pt x="135731" y="233363"/>
                </a:cubicBezTo>
                <a:cubicBezTo>
                  <a:pt x="134937" y="230982"/>
                  <a:pt x="135125" y="227994"/>
                  <a:pt x="133350" y="226219"/>
                </a:cubicBezTo>
                <a:cubicBezTo>
                  <a:pt x="131575" y="224444"/>
                  <a:pt x="128641" y="224447"/>
                  <a:pt x="126206" y="223838"/>
                </a:cubicBezTo>
                <a:cubicBezTo>
                  <a:pt x="122280" y="222856"/>
                  <a:pt x="118205" y="222522"/>
                  <a:pt x="114300" y="221457"/>
                </a:cubicBezTo>
                <a:cubicBezTo>
                  <a:pt x="81958" y="212636"/>
                  <a:pt x="121630" y="218238"/>
                  <a:pt x="66675" y="214313"/>
                </a:cubicBezTo>
                <a:cubicBezTo>
                  <a:pt x="60930" y="197083"/>
                  <a:pt x="68853" y="213575"/>
                  <a:pt x="38100" y="204788"/>
                </a:cubicBezTo>
                <a:cubicBezTo>
                  <a:pt x="34862" y="203863"/>
                  <a:pt x="33337" y="200025"/>
                  <a:pt x="30956" y="197644"/>
                </a:cubicBezTo>
                <a:cubicBezTo>
                  <a:pt x="30854" y="196723"/>
                  <a:pt x="26809" y="159421"/>
                  <a:pt x="26193" y="157163"/>
                </a:cubicBezTo>
                <a:cubicBezTo>
                  <a:pt x="25440" y="154402"/>
                  <a:pt x="22711" y="152579"/>
                  <a:pt x="21431" y="150019"/>
                </a:cubicBezTo>
                <a:cubicBezTo>
                  <a:pt x="20309" y="147774"/>
                  <a:pt x="20618" y="144835"/>
                  <a:pt x="19050" y="142875"/>
                </a:cubicBezTo>
                <a:cubicBezTo>
                  <a:pt x="17262" y="140640"/>
                  <a:pt x="14287" y="139700"/>
                  <a:pt x="11906" y="138113"/>
                </a:cubicBezTo>
                <a:cubicBezTo>
                  <a:pt x="11112" y="135732"/>
                  <a:pt x="10648" y="133214"/>
                  <a:pt x="9525" y="130969"/>
                </a:cubicBezTo>
                <a:cubicBezTo>
                  <a:pt x="8245" y="128409"/>
                  <a:pt x="5362" y="126624"/>
                  <a:pt x="4762" y="123825"/>
                </a:cubicBezTo>
                <a:cubicBezTo>
                  <a:pt x="2925" y="115253"/>
                  <a:pt x="3621" y="106311"/>
                  <a:pt x="2381" y="97632"/>
                </a:cubicBezTo>
                <a:cubicBezTo>
                  <a:pt x="2026" y="95147"/>
                  <a:pt x="794" y="92869"/>
                  <a:pt x="0" y="90488"/>
                </a:cubicBezTo>
                <a:cubicBezTo>
                  <a:pt x="155" y="89866"/>
                  <a:pt x="3520" y="75371"/>
                  <a:pt x="4762" y="73819"/>
                </a:cubicBezTo>
                <a:cubicBezTo>
                  <a:pt x="7293" y="70656"/>
                  <a:pt x="15070" y="67339"/>
                  <a:pt x="19050" y="66675"/>
                </a:cubicBezTo>
                <a:lnTo>
                  <a:pt x="19050" y="66675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="" xmlns:a16="http://schemas.microsoft.com/office/drawing/2014/main" id="{20755240-9997-49C0-B7E8-9ABA6966F4FD}"/>
              </a:ext>
            </a:extLst>
          </p:cNvPr>
          <p:cNvSpPr/>
          <p:nvPr/>
        </p:nvSpPr>
        <p:spPr>
          <a:xfrm>
            <a:off x="6860381" y="3633746"/>
            <a:ext cx="400917" cy="92910"/>
          </a:xfrm>
          <a:custGeom>
            <a:avLst/>
            <a:gdLst>
              <a:gd name="connsiteX0" fmla="*/ 21432 w 400917"/>
              <a:gd name="connsiteY0" fmla="*/ 2423 h 92910"/>
              <a:gd name="connsiteX1" fmla="*/ 52388 w 400917"/>
              <a:gd name="connsiteY1" fmla="*/ 4804 h 92910"/>
              <a:gd name="connsiteX2" fmla="*/ 66675 w 400917"/>
              <a:gd name="connsiteY2" fmla="*/ 9567 h 92910"/>
              <a:gd name="connsiteX3" fmla="*/ 73819 w 400917"/>
              <a:gd name="connsiteY3" fmla="*/ 11948 h 92910"/>
              <a:gd name="connsiteX4" fmla="*/ 88107 w 400917"/>
              <a:gd name="connsiteY4" fmla="*/ 19092 h 92910"/>
              <a:gd name="connsiteX5" fmla="*/ 145257 w 400917"/>
              <a:gd name="connsiteY5" fmla="*/ 21473 h 92910"/>
              <a:gd name="connsiteX6" fmla="*/ 152400 w 400917"/>
              <a:gd name="connsiteY6" fmla="*/ 23854 h 92910"/>
              <a:gd name="connsiteX7" fmla="*/ 200025 w 400917"/>
              <a:gd name="connsiteY7" fmla="*/ 26235 h 92910"/>
              <a:gd name="connsiteX8" fmla="*/ 204788 w 400917"/>
              <a:gd name="connsiteY8" fmla="*/ 40523 h 92910"/>
              <a:gd name="connsiteX9" fmla="*/ 209550 w 400917"/>
              <a:gd name="connsiteY9" fmla="*/ 47667 h 92910"/>
              <a:gd name="connsiteX10" fmla="*/ 216694 w 400917"/>
              <a:gd name="connsiteY10" fmla="*/ 50048 h 92910"/>
              <a:gd name="connsiteX11" fmla="*/ 226219 w 400917"/>
              <a:gd name="connsiteY11" fmla="*/ 54810 h 92910"/>
              <a:gd name="connsiteX12" fmla="*/ 242888 w 400917"/>
              <a:gd name="connsiteY12" fmla="*/ 59573 h 92910"/>
              <a:gd name="connsiteX13" fmla="*/ 254794 w 400917"/>
              <a:gd name="connsiteY13" fmla="*/ 61954 h 92910"/>
              <a:gd name="connsiteX14" fmla="*/ 269082 w 400917"/>
              <a:gd name="connsiteY14" fmla="*/ 66717 h 92910"/>
              <a:gd name="connsiteX15" fmla="*/ 276225 w 400917"/>
              <a:gd name="connsiteY15" fmla="*/ 69098 h 92910"/>
              <a:gd name="connsiteX16" fmla="*/ 285750 w 400917"/>
              <a:gd name="connsiteY16" fmla="*/ 66717 h 92910"/>
              <a:gd name="connsiteX17" fmla="*/ 292894 w 400917"/>
              <a:gd name="connsiteY17" fmla="*/ 61954 h 92910"/>
              <a:gd name="connsiteX18" fmla="*/ 311944 w 400917"/>
              <a:gd name="connsiteY18" fmla="*/ 66717 h 92910"/>
              <a:gd name="connsiteX19" fmla="*/ 345282 w 400917"/>
              <a:gd name="connsiteY19" fmla="*/ 61954 h 92910"/>
              <a:gd name="connsiteX20" fmla="*/ 376238 w 400917"/>
              <a:gd name="connsiteY20" fmla="*/ 69098 h 92910"/>
              <a:gd name="connsiteX21" fmla="*/ 383382 w 400917"/>
              <a:gd name="connsiteY21" fmla="*/ 71479 h 92910"/>
              <a:gd name="connsiteX22" fmla="*/ 400050 w 400917"/>
              <a:gd name="connsiteY22" fmla="*/ 73860 h 92910"/>
              <a:gd name="connsiteX23" fmla="*/ 397669 w 400917"/>
              <a:gd name="connsiteY23" fmla="*/ 81004 h 92910"/>
              <a:gd name="connsiteX24" fmla="*/ 361950 w 400917"/>
              <a:gd name="connsiteY24" fmla="*/ 83385 h 92910"/>
              <a:gd name="connsiteX25" fmla="*/ 333375 w 400917"/>
              <a:gd name="connsiteY25" fmla="*/ 88148 h 92910"/>
              <a:gd name="connsiteX26" fmla="*/ 290513 w 400917"/>
              <a:gd name="connsiteY26" fmla="*/ 90529 h 92910"/>
              <a:gd name="connsiteX27" fmla="*/ 271463 w 400917"/>
              <a:gd name="connsiteY27" fmla="*/ 92910 h 92910"/>
              <a:gd name="connsiteX28" fmla="*/ 257175 w 400917"/>
              <a:gd name="connsiteY28" fmla="*/ 90529 h 92910"/>
              <a:gd name="connsiteX29" fmla="*/ 228600 w 400917"/>
              <a:gd name="connsiteY29" fmla="*/ 88148 h 92910"/>
              <a:gd name="connsiteX30" fmla="*/ 169069 w 400917"/>
              <a:gd name="connsiteY30" fmla="*/ 81004 h 92910"/>
              <a:gd name="connsiteX31" fmla="*/ 147638 w 400917"/>
              <a:gd name="connsiteY31" fmla="*/ 73860 h 92910"/>
              <a:gd name="connsiteX32" fmla="*/ 140494 w 400917"/>
              <a:gd name="connsiteY32" fmla="*/ 71479 h 92910"/>
              <a:gd name="connsiteX33" fmla="*/ 114300 w 400917"/>
              <a:gd name="connsiteY33" fmla="*/ 69098 h 92910"/>
              <a:gd name="connsiteX34" fmla="*/ 104775 w 400917"/>
              <a:gd name="connsiteY34" fmla="*/ 66717 h 92910"/>
              <a:gd name="connsiteX35" fmla="*/ 102394 w 400917"/>
              <a:gd name="connsiteY35" fmla="*/ 59573 h 92910"/>
              <a:gd name="connsiteX36" fmla="*/ 45244 w 400917"/>
              <a:gd name="connsiteY36" fmla="*/ 57192 h 92910"/>
              <a:gd name="connsiteX37" fmla="*/ 38100 w 400917"/>
              <a:gd name="connsiteY37" fmla="*/ 52429 h 92910"/>
              <a:gd name="connsiteX38" fmla="*/ 33338 w 400917"/>
              <a:gd name="connsiteY38" fmla="*/ 45285 h 92910"/>
              <a:gd name="connsiteX39" fmla="*/ 11907 w 400917"/>
              <a:gd name="connsiteY39" fmla="*/ 42904 h 92910"/>
              <a:gd name="connsiteX40" fmla="*/ 4763 w 400917"/>
              <a:gd name="connsiteY40" fmla="*/ 35760 h 92910"/>
              <a:gd name="connsiteX41" fmla="*/ 0 w 400917"/>
              <a:gd name="connsiteY41" fmla="*/ 16710 h 92910"/>
              <a:gd name="connsiteX42" fmla="*/ 9525 w 400917"/>
              <a:gd name="connsiteY42" fmla="*/ 42 h 92910"/>
              <a:gd name="connsiteX43" fmla="*/ 21432 w 400917"/>
              <a:gd name="connsiteY43" fmla="*/ 2423 h 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0917" h="92910">
                <a:moveTo>
                  <a:pt x="21432" y="2423"/>
                </a:moveTo>
                <a:cubicBezTo>
                  <a:pt x="28576" y="3217"/>
                  <a:pt x="42166" y="3190"/>
                  <a:pt x="52388" y="4804"/>
                </a:cubicBezTo>
                <a:cubicBezTo>
                  <a:pt x="57347" y="5587"/>
                  <a:pt x="61913" y="7979"/>
                  <a:pt x="66675" y="9567"/>
                </a:cubicBezTo>
                <a:cubicBezTo>
                  <a:pt x="69056" y="10361"/>
                  <a:pt x="71730" y="10556"/>
                  <a:pt x="73819" y="11948"/>
                </a:cubicBezTo>
                <a:cubicBezTo>
                  <a:pt x="78132" y="14823"/>
                  <a:pt x="82564" y="18681"/>
                  <a:pt x="88107" y="19092"/>
                </a:cubicBezTo>
                <a:cubicBezTo>
                  <a:pt x="107121" y="20501"/>
                  <a:pt x="126207" y="20679"/>
                  <a:pt x="145257" y="21473"/>
                </a:cubicBezTo>
                <a:cubicBezTo>
                  <a:pt x="147638" y="22267"/>
                  <a:pt x="149900" y="23637"/>
                  <a:pt x="152400" y="23854"/>
                </a:cubicBezTo>
                <a:cubicBezTo>
                  <a:pt x="168235" y="25231"/>
                  <a:pt x="184878" y="21416"/>
                  <a:pt x="200025" y="26235"/>
                </a:cubicBezTo>
                <a:cubicBezTo>
                  <a:pt x="204809" y="27757"/>
                  <a:pt x="202003" y="36346"/>
                  <a:pt x="204788" y="40523"/>
                </a:cubicBezTo>
                <a:cubicBezTo>
                  <a:pt x="206375" y="42904"/>
                  <a:pt x="207315" y="45879"/>
                  <a:pt x="209550" y="47667"/>
                </a:cubicBezTo>
                <a:cubicBezTo>
                  <a:pt x="211510" y="49235"/>
                  <a:pt x="214387" y="49059"/>
                  <a:pt x="216694" y="50048"/>
                </a:cubicBezTo>
                <a:cubicBezTo>
                  <a:pt x="219957" y="51446"/>
                  <a:pt x="222956" y="53412"/>
                  <a:pt x="226219" y="54810"/>
                </a:cubicBezTo>
                <a:cubicBezTo>
                  <a:pt x="230508" y="56648"/>
                  <a:pt x="238698" y="58642"/>
                  <a:pt x="242888" y="59573"/>
                </a:cubicBezTo>
                <a:cubicBezTo>
                  <a:pt x="246839" y="60451"/>
                  <a:pt x="250889" y="60889"/>
                  <a:pt x="254794" y="61954"/>
                </a:cubicBezTo>
                <a:cubicBezTo>
                  <a:pt x="259637" y="63275"/>
                  <a:pt x="264319" y="65129"/>
                  <a:pt x="269082" y="66717"/>
                </a:cubicBezTo>
                <a:lnTo>
                  <a:pt x="276225" y="69098"/>
                </a:lnTo>
                <a:cubicBezTo>
                  <a:pt x="279400" y="68304"/>
                  <a:pt x="282742" y="68006"/>
                  <a:pt x="285750" y="66717"/>
                </a:cubicBezTo>
                <a:cubicBezTo>
                  <a:pt x="288381" y="65590"/>
                  <a:pt x="290054" y="62309"/>
                  <a:pt x="292894" y="61954"/>
                </a:cubicBezTo>
                <a:cubicBezTo>
                  <a:pt x="297076" y="61431"/>
                  <a:pt x="307278" y="65161"/>
                  <a:pt x="311944" y="66717"/>
                </a:cubicBezTo>
                <a:cubicBezTo>
                  <a:pt x="323057" y="65129"/>
                  <a:pt x="334633" y="58404"/>
                  <a:pt x="345282" y="61954"/>
                </a:cubicBezTo>
                <a:cubicBezTo>
                  <a:pt x="364894" y="68492"/>
                  <a:pt x="354599" y="66007"/>
                  <a:pt x="376238" y="69098"/>
                </a:cubicBezTo>
                <a:cubicBezTo>
                  <a:pt x="378619" y="69892"/>
                  <a:pt x="380921" y="70987"/>
                  <a:pt x="383382" y="71479"/>
                </a:cubicBezTo>
                <a:cubicBezTo>
                  <a:pt x="388885" y="72580"/>
                  <a:pt x="395380" y="70747"/>
                  <a:pt x="400050" y="73860"/>
                </a:cubicBezTo>
                <a:cubicBezTo>
                  <a:pt x="402139" y="75252"/>
                  <a:pt x="400104" y="80395"/>
                  <a:pt x="397669" y="81004"/>
                </a:cubicBezTo>
                <a:cubicBezTo>
                  <a:pt x="386093" y="83898"/>
                  <a:pt x="373856" y="82591"/>
                  <a:pt x="361950" y="83385"/>
                </a:cubicBezTo>
                <a:cubicBezTo>
                  <a:pt x="349181" y="87643"/>
                  <a:pt x="353886" y="86629"/>
                  <a:pt x="333375" y="88148"/>
                </a:cubicBezTo>
                <a:cubicBezTo>
                  <a:pt x="319105" y="89205"/>
                  <a:pt x="304800" y="89735"/>
                  <a:pt x="290513" y="90529"/>
                </a:cubicBezTo>
                <a:cubicBezTo>
                  <a:pt x="284163" y="91323"/>
                  <a:pt x="277862" y="92910"/>
                  <a:pt x="271463" y="92910"/>
                </a:cubicBezTo>
                <a:cubicBezTo>
                  <a:pt x="266635" y="92910"/>
                  <a:pt x="261974" y="91062"/>
                  <a:pt x="257175" y="90529"/>
                </a:cubicBezTo>
                <a:cubicBezTo>
                  <a:pt x="247675" y="89474"/>
                  <a:pt x="238125" y="88942"/>
                  <a:pt x="228600" y="88148"/>
                </a:cubicBezTo>
                <a:cubicBezTo>
                  <a:pt x="199986" y="78609"/>
                  <a:pt x="219326" y="83649"/>
                  <a:pt x="169069" y="81004"/>
                </a:cubicBezTo>
                <a:lnTo>
                  <a:pt x="147638" y="73860"/>
                </a:lnTo>
                <a:cubicBezTo>
                  <a:pt x="145257" y="73066"/>
                  <a:pt x="142994" y="71706"/>
                  <a:pt x="140494" y="71479"/>
                </a:cubicBezTo>
                <a:lnTo>
                  <a:pt x="114300" y="69098"/>
                </a:lnTo>
                <a:cubicBezTo>
                  <a:pt x="111125" y="68304"/>
                  <a:pt x="107331" y="68761"/>
                  <a:pt x="104775" y="66717"/>
                </a:cubicBezTo>
                <a:cubicBezTo>
                  <a:pt x="102815" y="65149"/>
                  <a:pt x="104873" y="59970"/>
                  <a:pt x="102394" y="59573"/>
                </a:cubicBezTo>
                <a:cubicBezTo>
                  <a:pt x="83567" y="56561"/>
                  <a:pt x="64294" y="57986"/>
                  <a:pt x="45244" y="57192"/>
                </a:cubicBezTo>
                <a:cubicBezTo>
                  <a:pt x="42863" y="55604"/>
                  <a:pt x="40124" y="54453"/>
                  <a:pt x="38100" y="52429"/>
                </a:cubicBezTo>
                <a:cubicBezTo>
                  <a:pt x="36076" y="50405"/>
                  <a:pt x="36028" y="46263"/>
                  <a:pt x="33338" y="45285"/>
                </a:cubicBezTo>
                <a:cubicBezTo>
                  <a:pt x="26583" y="42829"/>
                  <a:pt x="19051" y="43698"/>
                  <a:pt x="11907" y="42904"/>
                </a:cubicBezTo>
                <a:cubicBezTo>
                  <a:pt x="9526" y="40523"/>
                  <a:pt x="6631" y="38562"/>
                  <a:pt x="4763" y="35760"/>
                </a:cubicBezTo>
                <a:cubicBezTo>
                  <a:pt x="2672" y="32623"/>
                  <a:pt x="343" y="18425"/>
                  <a:pt x="0" y="16710"/>
                </a:cubicBezTo>
                <a:cubicBezTo>
                  <a:pt x="2392" y="4752"/>
                  <a:pt x="-596" y="5102"/>
                  <a:pt x="9525" y="42"/>
                </a:cubicBezTo>
                <a:cubicBezTo>
                  <a:pt x="10235" y="-313"/>
                  <a:pt x="14288" y="1629"/>
                  <a:pt x="21432" y="2423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="" xmlns:a16="http://schemas.microsoft.com/office/drawing/2014/main" id="{D01283FB-8EDF-4BA5-8DA2-97975EB40C77}"/>
              </a:ext>
            </a:extLst>
          </p:cNvPr>
          <p:cNvSpPr/>
          <p:nvPr/>
        </p:nvSpPr>
        <p:spPr>
          <a:xfrm>
            <a:off x="7462155" y="3481388"/>
            <a:ext cx="254494" cy="240506"/>
          </a:xfrm>
          <a:custGeom>
            <a:avLst/>
            <a:gdLst>
              <a:gd name="connsiteX0" fmla="*/ 683 w 254494"/>
              <a:gd name="connsiteY0" fmla="*/ 19050 h 240506"/>
              <a:gd name="connsiteX1" fmla="*/ 12589 w 254494"/>
              <a:gd name="connsiteY1" fmla="*/ 9525 h 240506"/>
              <a:gd name="connsiteX2" fmla="*/ 24495 w 254494"/>
              <a:gd name="connsiteY2" fmla="*/ 0 h 240506"/>
              <a:gd name="connsiteX3" fmla="*/ 43545 w 254494"/>
              <a:gd name="connsiteY3" fmla="*/ 2381 h 240506"/>
              <a:gd name="connsiteX4" fmla="*/ 79264 w 254494"/>
              <a:gd name="connsiteY4" fmla="*/ 7143 h 240506"/>
              <a:gd name="connsiteX5" fmla="*/ 86408 w 254494"/>
              <a:gd name="connsiteY5" fmla="*/ 11906 h 240506"/>
              <a:gd name="connsiteX6" fmla="*/ 95933 w 254494"/>
              <a:gd name="connsiteY6" fmla="*/ 35718 h 240506"/>
              <a:gd name="connsiteX7" fmla="*/ 103076 w 254494"/>
              <a:gd name="connsiteY7" fmla="*/ 69056 h 240506"/>
              <a:gd name="connsiteX8" fmla="*/ 107839 w 254494"/>
              <a:gd name="connsiteY8" fmla="*/ 76200 h 240506"/>
              <a:gd name="connsiteX9" fmla="*/ 114983 w 254494"/>
              <a:gd name="connsiteY9" fmla="*/ 80962 h 240506"/>
              <a:gd name="connsiteX10" fmla="*/ 122126 w 254494"/>
              <a:gd name="connsiteY10" fmla="*/ 78581 h 240506"/>
              <a:gd name="connsiteX11" fmla="*/ 138795 w 254494"/>
              <a:gd name="connsiteY11" fmla="*/ 57150 h 240506"/>
              <a:gd name="connsiteX12" fmla="*/ 160226 w 254494"/>
              <a:gd name="connsiteY12" fmla="*/ 45243 h 240506"/>
              <a:gd name="connsiteX13" fmla="*/ 169751 w 254494"/>
              <a:gd name="connsiteY13" fmla="*/ 42862 h 240506"/>
              <a:gd name="connsiteX14" fmla="*/ 172133 w 254494"/>
              <a:gd name="connsiteY14" fmla="*/ 35718 h 240506"/>
              <a:gd name="connsiteX15" fmla="*/ 181658 w 254494"/>
              <a:gd name="connsiteY15" fmla="*/ 38100 h 240506"/>
              <a:gd name="connsiteX16" fmla="*/ 195945 w 254494"/>
              <a:gd name="connsiteY16" fmla="*/ 45243 h 240506"/>
              <a:gd name="connsiteX17" fmla="*/ 203089 w 254494"/>
              <a:gd name="connsiteY17" fmla="*/ 47625 h 240506"/>
              <a:gd name="connsiteX18" fmla="*/ 217376 w 254494"/>
              <a:gd name="connsiteY18" fmla="*/ 54768 h 240506"/>
              <a:gd name="connsiteX19" fmla="*/ 245951 w 254494"/>
              <a:gd name="connsiteY19" fmla="*/ 59531 h 240506"/>
              <a:gd name="connsiteX20" fmla="*/ 253095 w 254494"/>
              <a:gd name="connsiteY20" fmla="*/ 73818 h 240506"/>
              <a:gd name="connsiteX21" fmla="*/ 248333 w 254494"/>
              <a:gd name="connsiteY21" fmla="*/ 207168 h 240506"/>
              <a:gd name="connsiteX22" fmla="*/ 243570 w 254494"/>
              <a:gd name="connsiteY22" fmla="*/ 226218 h 240506"/>
              <a:gd name="connsiteX23" fmla="*/ 241189 w 254494"/>
              <a:gd name="connsiteY23" fmla="*/ 238125 h 240506"/>
              <a:gd name="connsiteX24" fmla="*/ 234045 w 254494"/>
              <a:gd name="connsiteY24" fmla="*/ 240506 h 240506"/>
              <a:gd name="connsiteX25" fmla="*/ 226901 w 254494"/>
              <a:gd name="connsiteY25" fmla="*/ 238125 h 240506"/>
              <a:gd name="connsiteX26" fmla="*/ 210233 w 254494"/>
              <a:gd name="connsiteY26" fmla="*/ 221456 h 240506"/>
              <a:gd name="connsiteX27" fmla="*/ 198326 w 254494"/>
              <a:gd name="connsiteY27" fmla="*/ 223837 h 240506"/>
              <a:gd name="connsiteX28" fmla="*/ 188801 w 254494"/>
              <a:gd name="connsiteY28" fmla="*/ 226218 h 240506"/>
              <a:gd name="connsiteX29" fmla="*/ 160226 w 254494"/>
              <a:gd name="connsiteY29" fmla="*/ 223837 h 240506"/>
              <a:gd name="connsiteX30" fmla="*/ 162608 w 254494"/>
              <a:gd name="connsiteY30" fmla="*/ 211931 h 240506"/>
              <a:gd name="connsiteX31" fmla="*/ 169751 w 254494"/>
              <a:gd name="connsiteY31" fmla="*/ 209550 h 240506"/>
              <a:gd name="connsiteX32" fmla="*/ 176895 w 254494"/>
              <a:gd name="connsiteY32" fmla="*/ 204787 h 240506"/>
              <a:gd name="connsiteX33" fmla="*/ 181658 w 254494"/>
              <a:gd name="connsiteY33" fmla="*/ 197643 h 240506"/>
              <a:gd name="connsiteX34" fmla="*/ 186420 w 254494"/>
              <a:gd name="connsiteY34" fmla="*/ 183356 h 240506"/>
              <a:gd name="connsiteX35" fmla="*/ 181658 w 254494"/>
              <a:gd name="connsiteY35" fmla="*/ 164306 h 240506"/>
              <a:gd name="connsiteX36" fmla="*/ 176895 w 254494"/>
              <a:gd name="connsiteY36" fmla="*/ 150018 h 240506"/>
              <a:gd name="connsiteX37" fmla="*/ 169751 w 254494"/>
              <a:gd name="connsiteY37" fmla="*/ 145256 h 240506"/>
              <a:gd name="connsiteX38" fmla="*/ 167370 w 254494"/>
              <a:gd name="connsiteY38" fmla="*/ 138112 h 240506"/>
              <a:gd name="connsiteX39" fmla="*/ 157845 w 254494"/>
              <a:gd name="connsiteY39" fmla="*/ 135731 h 240506"/>
              <a:gd name="connsiteX40" fmla="*/ 141176 w 254494"/>
              <a:gd name="connsiteY40" fmla="*/ 130968 h 240506"/>
              <a:gd name="connsiteX41" fmla="*/ 119745 w 254494"/>
              <a:gd name="connsiteY41" fmla="*/ 121443 h 240506"/>
              <a:gd name="connsiteX42" fmla="*/ 112601 w 254494"/>
              <a:gd name="connsiteY42" fmla="*/ 119062 h 240506"/>
              <a:gd name="connsiteX43" fmla="*/ 105458 w 254494"/>
              <a:gd name="connsiteY43" fmla="*/ 116681 h 240506"/>
              <a:gd name="connsiteX44" fmla="*/ 98314 w 254494"/>
              <a:gd name="connsiteY44" fmla="*/ 111918 h 240506"/>
              <a:gd name="connsiteX45" fmla="*/ 84026 w 254494"/>
              <a:gd name="connsiteY45" fmla="*/ 104775 h 240506"/>
              <a:gd name="connsiteX46" fmla="*/ 79264 w 254494"/>
              <a:gd name="connsiteY46" fmla="*/ 97631 h 240506"/>
              <a:gd name="connsiteX47" fmla="*/ 72120 w 254494"/>
              <a:gd name="connsiteY47" fmla="*/ 100012 h 240506"/>
              <a:gd name="connsiteX48" fmla="*/ 57833 w 254494"/>
              <a:gd name="connsiteY48" fmla="*/ 109537 h 240506"/>
              <a:gd name="connsiteX49" fmla="*/ 50689 w 254494"/>
              <a:gd name="connsiteY49" fmla="*/ 107156 h 240506"/>
              <a:gd name="connsiteX50" fmla="*/ 45926 w 254494"/>
              <a:gd name="connsiteY50" fmla="*/ 90487 h 240506"/>
              <a:gd name="connsiteX51" fmla="*/ 34020 w 254494"/>
              <a:gd name="connsiteY51" fmla="*/ 78581 h 240506"/>
              <a:gd name="connsiteX52" fmla="*/ 29258 w 254494"/>
              <a:gd name="connsiteY52" fmla="*/ 71437 h 240506"/>
              <a:gd name="connsiteX53" fmla="*/ 31639 w 254494"/>
              <a:gd name="connsiteY53" fmla="*/ 61912 h 240506"/>
              <a:gd name="connsiteX54" fmla="*/ 38783 w 254494"/>
              <a:gd name="connsiteY54" fmla="*/ 59531 h 240506"/>
              <a:gd name="connsiteX55" fmla="*/ 53070 w 254494"/>
              <a:gd name="connsiteY55" fmla="*/ 57150 h 240506"/>
              <a:gd name="connsiteX56" fmla="*/ 48308 w 254494"/>
              <a:gd name="connsiteY56" fmla="*/ 50006 h 240506"/>
              <a:gd name="connsiteX57" fmla="*/ 34020 w 254494"/>
              <a:gd name="connsiteY57" fmla="*/ 47625 h 240506"/>
              <a:gd name="connsiteX58" fmla="*/ 12589 w 254494"/>
              <a:gd name="connsiteY58" fmla="*/ 38100 h 240506"/>
              <a:gd name="connsiteX59" fmla="*/ 7826 w 254494"/>
              <a:gd name="connsiteY59" fmla="*/ 30956 h 240506"/>
              <a:gd name="connsiteX60" fmla="*/ 3064 w 254494"/>
              <a:gd name="connsiteY60" fmla="*/ 14287 h 240506"/>
              <a:gd name="connsiteX61" fmla="*/ 683 w 254494"/>
              <a:gd name="connsiteY61" fmla="*/ 19050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4494" h="240506">
                <a:moveTo>
                  <a:pt x="683" y="19050"/>
                </a:moveTo>
                <a:cubicBezTo>
                  <a:pt x="2271" y="18256"/>
                  <a:pt x="9282" y="13384"/>
                  <a:pt x="12589" y="9525"/>
                </a:cubicBezTo>
                <a:cubicBezTo>
                  <a:pt x="22837" y="-2432"/>
                  <a:pt x="3627" y="5216"/>
                  <a:pt x="24495" y="0"/>
                </a:cubicBezTo>
                <a:lnTo>
                  <a:pt x="43545" y="2381"/>
                </a:lnTo>
                <a:cubicBezTo>
                  <a:pt x="75919" y="5788"/>
                  <a:pt x="60143" y="2363"/>
                  <a:pt x="79264" y="7143"/>
                </a:cubicBezTo>
                <a:cubicBezTo>
                  <a:pt x="81645" y="8731"/>
                  <a:pt x="84384" y="9882"/>
                  <a:pt x="86408" y="11906"/>
                </a:cubicBezTo>
                <a:cubicBezTo>
                  <a:pt x="92523" y="18021"/>
                  <a:pt x="93948" y="27781"/>
                  <a:pt x="95933" y="35718"/>
                </a:cubicBezTo>
                <a:cubicBezTo>
                  <a:pt x="96940" y="43776"/>
                  <a:pt x="97857" y="61228"/>
                  <a:pt x="103076" y="69056"/>
                </a:cubicBezTo>
                <a:cubicBezTo>
                  <a:pt x="104664" y="71437"/>
                  <a:pt x="105815" y="74176"/>
                  <a:pt x="107839" y="76200"/>
                </a:cubicBezTo>
                <a:cubicBezTo>
                  <a:pt x="109863" y="78224"/>
                  <a:pt x="112602" y="79375"/>
                  <a:pt x="114983" y="80962"/>
                </a:cubicBezTo>
                <a:cubicBezTo>
                  <a:pt x="117364" y="80168"/>
                  <a:pt x="120351" y="80356"/>
                  <a:pt x="122126" y="78581"/>
                </a:cubicBezTo>
                <a:cubicBezTo>
                  <a:pt x="140132" y="60574"/>
                  <a:pt x="123713" y="68880"/>
                  <a:pt x="138795" y="57150"/>
                </a:cubicBezTo>
                <a:cubicBezTo>
                  <a:pt x="148693" y="49452"/>
                  <a:pt x="150494" y="48024"/>
                  <a:pt x="160226" y="45243"/>
                </a:cubicBezTo>
                <a:cubicBezTo>
                  <a:pt x="163373" y="44344"/>
                  <a:pt x="166576" y="43656"/>
                  <a:pt x="169751" y="42862"/>
                </a:cubicBezTo>
                <a:cubicBezTo>
                  <a:pt x="170545" y="40481"/>
                  <a:pt x="169802" y="36650"/>
                  <a:pt x="172133" y="35718"/>
                </a:cubicBezTo>
                <a:cubicBezTo>
                  <a:pt x="175172" y="34503"/>
                  <a:pt x="178511" y="37201"/>
                  <a:pt x="181658" y="38100"/>
                </a:cubicBezTo>
                <a:cubicBezTo>
                  <a:pt x="195622" y="42090"/>
                  <a:pt x="182031" y="38286"/>
                  <a:pt x="195945" y="45243"/>
                </a:cubicBezTo>
                <a:cubicBezTo>
                  <a:pt x="198190" y="46366"/>
                  <a:pt x="200844" y="46502"/>
                  <a:pt x="203089" y="47625"/>
                </a:cubicBezTo>
                <a:cubicBezTo>
                  <a:pt x="211803" y="51982"/>
                  <a:pt x="207973" y="53058"/>
                  <a:pt x="217376" y="54768"/>
                </a:cubicBezTo>
                <a:cubicBezTo>
                  <a:pt x="258263" y="62203"/>
                  <a:pt x="220711" y="53222"/>
                  <a:pt x="245951" y="59531"/>
                </a:cubicBezTo>
                <a:cubicBezTo>
                  <a:pt x="248359" y="63143"/>
                  <a:pt x="253095" y="68889"/>
                  <a:pt x="253095" y="73818"/>
                </a:cubicBezTo>
                <a:cubicBezTo>
                  <a:pt x="253095" y="119750"/>
                  <a:pt x="258408" y="163512"/>
                  <a:pt x="248333" y="207168"/>
                </a:cubicBezTo>
                <a:cubicBezTo>
                  <a:pt x="246861" y="213546"/>
                  <a:pt x="244853" y="219800"/>
                  <a:pt x="243570" y="226218"/>
                </a:cubicBezTo>
                <a:cubicBezTo>
                  <a:pt x="242776" y="230187"/>
                  <a:pt x="243434" y="234757"/>
                  <a:pt x="241189" y="238125"/>
                </a:cubicBezTo>
                <a:cubicBezTo>
                  <a:pt x="239797" y="240214"/>
                  <a:pt x="236426" y="239712"/>
                  <a:pt x="234045" y="240506"/>
                </a:cubicBezTo>
                <a:cubicBezTo>
                  <a:pt x="231664" y="239712"/>
                  <a:pt x="228676" y="239900"/>
                  <a:pt x="226901" y="238125"/>
                </a:cubicBezTo>
                <a:cubicBezTo>
                  <a:pt x="207795" y="219019"/>
                  <a:pt x="226397" y="226844"/>
                  <a:pt x="210233" y="221456"/>
                </a:cubicBezTo>
                <a:cubicBezTo>
                  <a:pt x="206264" y="222250"/>
                  <a:pt x="202277" y="222959"/>
                  <a:pt x="198326" y="223837"/>
                </a:cubicBezTo>
                <a:cubicBezTo>
                  <a:pt x="195131" y="224547"/>
                  <a:pt x="192074" y="226218"/>
                  <a:pt x="188801" y="226218"/>
                </a:cubicBezTo>
                <a:cubicBezTo>
                  <a:pt x="179243" y="226218"/>
                  <a:pt x="169751" y="224631"/>
                  <a:pt x="160226" y="223837"/>
                </a:cubicBezTo>
                <a:cubicBezTo>
                  <a:pt x="161020" y="219868"/>
                  <a:pt x="160363" y="215299"/>
                  <a:pt x="162608" y="211931"/>
                </a:cubicBezTo>
                <a:cubicBezTo>
                  <a:pt x="164000" y="209843"/>
                  <a:pt x="167506" y="210672"/>
                  <a:pt x="169751" y="209550"/>
                </a:cubicBezTo>
                <a:cubicBezTo>
                  <a:pt x="172311" y="208270"/>
                  <a:pt x="174514" y="206375"/>
                  <a:pt x="176895" y="204787"/>
                </a:cubicBezTo>
                <a:cubicBezTo>
                  <a:pt x="178483" y="202406"/>
                  <a:pt x="180496" y="200258"/>
                  <a:pt x="181658" y="197643"/>
                </a:cubicBezTo>
                <a:cubicBezTo>
                  <a:pt x="183697" y="193056"/>
                  <a:pt x="186420" y="183356"/>
                  <a:pt x="186420" y="183356"/>
                </a:cubicBezTo>
                <a:cubicBezTo>
                  <a:pt x="179191" y="161667"/>
                  <a:pt x="190284" y="195935"/>
                  <a:pt x="181658" y="164306"/>
                </a:cubicBezTo>
                <a:cubicBezTo>
                  <a:pt x="180337" y="159463"/>
                  <a:pt x="181072" y="152803"/>
                  <a:pt x="176895" y="150018"/>
                </a:cubicBezTo>
                <a:lnTo>
                  <a:pt x="169751" y="145256"/>
                </a:lnTo>
                <a:cubicBezTo>
                  <a:pt x="168957" y="142875"/>
                  <a:pt x="169330" y="139680"/>
                  <a:pt x="167370" y="138112"/>
                </a:cubicBezTo>
                <a:cubicBezTo>
                  <a:pt x="164814" y="136068"/>
                  <a:pt x="160992" y="136630"/>
                  <a:pt x="157845" y="135731"/>
                </a:cubicBezTo>
                <a:cubicBezTo>
                  <a:pt x="133891" y="128888"/>
                  <a:pt x="171005" y="138428"/>
                  <a:pt x="141176" y="130968"/>
                </a:cubicBezTo>
                <a:cubicBezTo>
                  <a:pt x="129857" y="123422"/>
                  <a:pt x="136747" y="127110"/>
                  <a:pt x="119745" y="121443"/>
                </a:cubicBezTo>
                <a:lnTo>
                  <a:pt x="112601" y="119062"/>
                </a:lnTo>
                <a:lnTo>
                  <a:pt x="105458" y="116681"/>
                </a:lnTo>
                <a:cubicBezTo>
                  <a:pt x="103077" y="115093"/>
                  <a:pt x="100874" y="113198"/>
                  <a:pt x="98314" y="111918"/>
                </a:cubicBezTo>
                <a:cubicBezTo>
                  <a:pt x="78588" y="102055"/>
                  <a:pt x="104509" y="118428"/>
                  <a:pt x="84026" y="104775"/>
                </a:cubicBezTo>
                <a:cubicBezTo>
                  <a:pt x="82439" y="102394"/>
                  <a:pt x="81921" y="98694"/>
                  <a:pt x="79264" y="97631"/>
                </a:cubicBezTo>
                <a:cubicBezTo>
                  <a:pt x="76933" y="96699"/>
                  <a:pt x="74314" y="98793"/>
                  <a:pt x="72120" y="100012"/>
                </a:cubicBezTo>
                <a:cubicBezTo>
                  <a:pt x="67117" y="102792"/>
                  <a:pt x="57833" y="109537"/>
                  <a:pt x="57833" y="109537"/>
                </a:cubicBezTo>
                <a:cubicBezTo>
                  <a:pt x="55452" y="108743"/>
                  <a:pt x="52464" y="108931"/>
                  <a:pt x="50689" y="107156"/>
                </a:cubicBezTo>
                <a:cubicBezTo>
                  <a:pt x="49533" y="106000"/>
                  <a:pt x="45971" y="90592"/>
                  <a:pt x="45926" y="90487"/>
                </a:cubicBezTo>
                <a:cubicBezTo>
                  <a:pt x="42750" y="83077"/>
                  <a:pt x="40372" y="82815"/>
                  <a:pt x="34020" y="78581"/>
                </a:cubicBezTo>
                <a:cubicBezTo>
                  <a:pt x="32433" y="76200"/>
                  <a:pt x="29663" y="74270"/>
                  <a:pt x="29258" y="71437"/>
                </a:cubicBezTo>
                <a:cubicBezTo>
                  <a:pt x="28795" y="68197"/>
                  <a:pt x="29595" y="64468"/>
                  <a:pt x="31639" y="61912"/>
                </a:cubicBezTo>
                <a:cubicBezTo>
                  <a:pt x="33207" y="59952"/>
                  <a:pt x="36333" y="60075"/>
                  <a:pt x="38783" y="59531"/>
                </a:cubicBezTo>
                <a:cubicBezTo>
                  <a:pt x="43496" y="58484"/>
                  <a:pt x="48308" y="57944"/>
                  <a:pt x="53070" y="57150"/>
                </a:cubicBezTo>
                <a:cubicBezTo>
                  <a:pt x="51483" y="54769"/>
                  <a:pt x="50868" y="51286"/>
                  <a:pt x="48308" y="50006"/>
                </a:cubicBezTo>
                <a:cubicBezTo>
                  <a:pt x="43989" y="47847"/>
                  <a:pt x="38704" y="48796"/>
                  <a:pt x="34020" y="47625"/>
                </a:cubicBezTo>
                <a:cubicBezTo>
                  <a:pt x="20421" y="44225"/>
                  <a:pt x="21970" y="44353"/>
                  <a:pt x="12589" y="38100"/>
                </a:cubicBezTo>
                <a:cubicBezTo>
                  <a:pt x="11001" y="35719"/>
                  <a:pt x="9106" y="33516"/>
                  <a:pt x="7826" y="30956"/>
                </a:cubicBezTo>
                <a:cubicBezTo>
                  <a:pt x="5924" y="27151"/>
                  <a:pt x="4081" y="17846"/>
                  <a:pt x="3064" y="14287"/>
                </a:cubicBezTo>
                <a:cubicBezTo>
                  <a:pt x="432" y="5074"/>
                  <a:pt x="-905" y="19844"/>
                  <a:pt x="683" y="19050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="" xmlns:a16="http://schemas.microsoft.com/office/drawing/2014/main" id="{22F76E8F-C61B-4799-AB4D-18C294044987}"/>
              </a:ext>
            </a:extLst>
          </p:cNvPr>
          <p:cNvSpPr/>
          <p:nvPr/>
        </p:nvSpPr>
        <p:spPr>
          <a:xfrm>
            <a:off x="7174706" y="3426392"/>
            <a:ext cx="160336" cy="213661"/>
          </a:xfrm>
          <a:custGeom>
            <a:avLst/>
            <a:gdLst>
              <a:gd name="connsiteX0" fmla="*/ 152400 w 160336"/>
              <a:gd name="connsiteY0" fmla="*/ 227 h 213661"/>
              <a:gd name="connsiteX1" fmla="*/ 140494 w 160336"/>
              <a:gd name="connsiteY1" fmla="*/ 12133 h 213661"/>
              <a:gd name="connsiteX2" fmla="*/ 116682 w 160336"/>
              <a:gd name="connsiteY2" fmla="*/ 19277 h 213661"/>
              <a:gd name="connsiteX3" fmla="*/ 92869 w 160336"/>
              <a:gd name="connsiteY3" fmla="*/ 16896 h 213661"/>
              <a:gd name="connsiteX4" fmla="*/ 85725 w 160336"/>
              <a:gd name="connsiteY4" fmla="*/ 14514 h 213661"/>
              <a:gd name="connsiteX5" fmla="*/ 61913 w 160336"/>
              <a:gd name="connsiteY5" fmla="*/ 9752 h 213661"/>
              <a:gd name="connsiteX6" fmla="*/ 45244 w 160336"/>
              <a:gd name="connsiteY6" fmla="*/ 12133 h 213661"/>
              <a:gd name="connsiteX7" fmla="*/ 40482 w 160336"/>
              <a:gd name="connsiteY7" fmla="*/ 19277 h 213661"/>
              <a:gd name="connsiteX8" fmla="*/ 38100 w 160336"/>
              <a:gd name="connsiteY8" fmla="*/ 28802 h 213661"/>
              <a:gd name="connsiteX9" fmla="*/ 33338 w 160336"/>
              <a:gd name="connsiteY9" fmla="*/ 35946 h 213661"/>
              <a:gd name="connsiteX10" fmla="*/ 28575 w 160336"/>
              <a:gd name="connsiteY10" fmla="*/ 50233 h 213661"/>
              <a:gd name="connsiteX11" fmla="*/ 23813 w 160336"/>
              <a:gd name="connsiteY11" fmla="*/ 64521 h 213661"/>
              <a:gd name="connsiteX12" fmla="*/ 21432 w 160336"/>
              <a:gd name="connsiteY12" fmla="*/ 71664 h 213661"/>
              <a:gd name="connsiteX13" fmla="*/ 19050 w 160336"/>
              <a:gd name="connsiteY13" fmla="*/ 90714 h 213661"/>
              <a:gd name="connsiteX14" fmla="*/ 11907 w 160336"/>
              <a:gd name="connsiteY14" fmla="*/ 105002 h 213661"/>
              <a:gd name="connsiteX15" fmla="*/ 7144 w 160336"/>
              <a:gd name="connsiteY15" fmla="*/ 121671 h 213661"/>
              <a:gd name="connsiteX16" fmla="*/ 2382 w 160336"/>
              <a:gd name="connsiteY16" fmla="*/ 128814 h 213661"/>
              <a:gd name="connsiteX17" fmla="*/ 0 w 160336"/>
              <a:gd name="connsiteY17" fmla="*/ 135958 h 213661"/>
              <a:gd name="connsiteX18" fmla="*/ 2382 w 160336"/>
              <a:gd name="connsiteY18" fmla="*/ 143102 h 213661"/>
              <a:gd name="connsiteX19" fmla="*/ 9525 w 160336"/>
              <a:gd name="connsiteY19" fmla="*/ 145483 h 213661"/>
              <a:gd name="connsiteX20" fmla="*/ 21432 w 160336"/>
              <a:gd name="connsiteY20" fmla="*/ 147864 h 213661"/>
              <a:gd name="connsiteX21" fmla="*/ 21432 w 160336"/>
              <a:gd name="connsiteY21" fmla="*/ 193108 h 213661"/>
              <a:gd name="connsiteX22" fmla="*/ 16669 w 160336"/>
              <a:gd name="connsiteY22" fmla="*/ 207396 h 213661"/>
              <a:gd name="connsiteX23" fmla="*/ 30957 w 160336"/>
              <a:gd name="connsiteY23" fmla="*/ 212158 h 213661"/>
              <a:gd name="connsiteX24" fmla="*/ 38100 w 160336"/>
              <a:gd name="connsiteY24" fmla="*/ 197871 h 213661"/>
              <a:gd name="connsiteX25" fmla="*/ 45244 w 160336"/>
              <a:gd name="connsiteY25" fmla="*/ 195489 h 213661"/>
              <a:gd name="connsiteX26" fmla="*/ 47625 w 160336"/>
              <a:gd name="connsiteY26" fmla="*/ 128814 h 213661"/>
              <a:gd name="connsiteX27" fmla="*/ 54769 w 160336"/>
              <a:gd name="connsiteY27" fmla="*/ 126433 h 213661"/>
              <a:gd name="connsiteX28" fmla="*/ 57150 w 160336"/>
              <a:gd name="connsiteY28" fmla="*/ 133577 h 213661"/>
              <a:gd name="connsiteX29" fmla="*/ 59532 w 160336"/>
              <a:gd name="connsiteY29" fmla="*/ 145483 h 213661"/>
              <a:gd name="connsiteX30" fmla="*/ 69057 w 160336"/>
              <a:gd name="connsiteY30" fmla="*/ 157389 h 213661"/>
              <a:gd name="connsiteX31" fmla="*/ 71438 w 160336"/>
              <a:gd name="connsiteY31" fmla="*/ 164533 h 213661"/>
              <a:gd name="connsiteX32" fmla="*/ 73819 w 160336"/>
              <a:gd name="connsiteY32" fmla="*/ 185964 h 213661"/>
              <a:gd name="connsiteX33" fmla="*/ 80963 w 160336"/>
              <a:gd name="connsiteY33" fmla="*/ 190727 h 213661"/>
              <a:gd name="connsiteX34" fmla="*/ 97632 w 160336"/>
              <a:gd name="connsiteY34" fmla="*/ 195489 h 213661"/>
              <a:gd name="connsiteX35" fmla="*/ 109538 w 160336"/>
              <a:gd name="connsiteY35" fmla="*/ 193108 h 213661"/>
              <a:gd name="connsiteX36" fmla="*/ 102394 w 160336"/>
              <a:gd name="connsiteY36" fmla="*/ 152627 h 213661"/>
              <a:gd name="connsiteX37" fmla="*/ 100013 w 160336"/>
              <a:gd name="connsiteY37" fmla="*/ 143102 h 213661"/>
              <a:gd name="connsiteX38" fmla="*/ 95250 w 160336"/>
              <a:gd name="connsiteY38" fmla="*/ 135958 h 213661"/>
              <a:gd name="connsiteX39" fmla="*/ 85725 w 160336"/>
              <a:gd name="connsiteY39" fmla="*/ 116908 h 213661"/>
              <a:gd name="connsiteX40" fmla="*/ 78582 w 160336"/>
              <a:gd name="connsiteY40" fmla="*/ 102621 h 213661"/>
              <a:gd name="connsiteX41" fmla="*/ 71438 w 160336"/>
              <a:gd name="connsiteY41" fmla="*/ 100239 h 213661"/>
              <a:gd name="connsiteX42" fmla="*/ 78582 w 160336"/>
              <a:gd name="connsiteY42" fmla="*/ 97858 h 213661"/>
              <a:gd name="connsiteX43" fmla="*/ 109538 w 160336"/>
              <a:gd name="connsiteY43" fmla="*/ 102621 h 213661"/>
              <a:gd name="connsiteX44" fmla="*/ 119063 w 160336"/>
              <a:gd name="connsiteY44" fmla="*/ 100239 h 213661"/>
              <a:gd name="connsiteX45" fmla="*/ 126207 w 160336"/>
              <a:gd name="connsiteY45" fmla="*/ 85952 h 213661"/>
              <a:gd name="connsiteX46" fmla="*/ 123825 w 160336"/>
              <a:gd name="connsiteY46" fmla="*/ 66902 h 213661"/>
              <a:gd name="connsiteX47" fmla="*/ 121444 w 160336"/>
              <a:gd name="connsiteY47" fmla="*/ 59758 h 213661"/>
              <a:gd name="connsiteX48" fmla="*/ 97632 w 160336"/>
              <a:gd name="connsiteY48" fmla="*/ 62139 h 213661"/>
              <a:gd name="connsiteX49" fmla="*/ 83344 w 160336"/>
              <a:gd name="connsiteY49" fmla="*/ 66902 h 213661"/>
              <a:gd name="connsiteX50" fmla="*/ 69057 w 160336"/>
              <a:gd name="connsiteY50" fmla="*/ 76427 h 213661"/>
              <a:gd name="connsiteX51" fmla="*/ 54769 w 160336"/>
              <a:gd name="connsiteY51" fmla="*/ 83571 h 213661"/>
              <a:gd name="connsiteX52" fmla="*/ 50007 w 160336"/>
              <a:gd name="connsiteY52" fmla="*/ 76427 h 213661"/>
              <a:gd name="connsiteX53" fmla="*/ 47625 w 160336"/>
              <a:gd name="connsiteY53" fmla="*/ 66902 h 213661"/>
              <a:gd name="connsiteX54" fmla="*/ 45244 w 160336"/>
              <a:gd name="connsiteY54" fmla="*/ 59758 h 213661"/>
              <a:gd name="connsiteX55" fmla="*/ 47625 w 160336"/>
              <a:gd name="connsiteY55" fmla="*/ 52614 h 213661"/>
              <a:gd name="connsiteX56" fmla="*/ 54769 w 160336"/>
              <a:gd name="connsiteY56" fmla="*/ 47852 h 213661"/>
              <a:gd name="connsiteX57" fmla="*/ 126207 w 160336"/>
              <a:gd name="connsiteY57" fmla="*/ 45471 h 213661"/>
              <a:gd name="connsiteX58" fmla="*/ 147638 w 160336"/>
              <a:gd name="connsiteY58" fmla="*/ 38327 h 213661"/>
              <a:gd name="connsiteX59" fmla="*/ 154782 w 160336"/>
              <a:gd name="connsiteY59" fmla="*/ 35946 h 213661"/>
              <a:gd name="connsiteX60" fmla="*/ 157163 w 160336"/>
              <a:gd name="connsiteY60" fmla="*/ 26421 h 213661"/>
              <a:gd name="connsiteX61" fmla="*/ 157163 w 160336"/>
              <a:gd name="connsiteY61" fmla="*/ 4989 h 213661"/>
              <a:gd name="connsiteX62" fmla="*/ 152400 w 160336"/>
              <a:gd name="connsiteY62" fmla="*/ 227 h 2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336" h="213661">
                <a:moveTo>
                  <a:pt x="152400" y="227"/>
                </a:moveTo>
                <a:cubicBezTo>
                  <a:pt x="149622" y="1418"/>
                  <a:pt x="145229" y="9120"/>
                  <a:pt x="140494" y="12133"/>
                </a:cubicBezTo>
                <a:cubicBezTo>
                  <a:pt x="136740" y="14522"/>
                  <a:pt x="122186" y="17901"/>
                  <a:pt x="116682" y="19277"/>
                </a:cubicBezTo>
                <a:cubicBezTo>
                  <a:pt x="108744" y="18483"/>
                  <a:pt x="100753" y="18109"/>
                  <a:pt x="92869" y="16896"/>
                </a:cubicBezTo>
                <a:cubicBezTo>
                  <a:pt x="90388" y="16514"/>
                  <a:pt x="88171" y="15078"/>
                  <a:pt x="85725" y="14514"/>
                </a:cubicBezTo>
                <a:cubicBezTo>
                  <a:pt x="77838" y="12694"/>
                  <a:pt x="61913" y="9752"/>
                  <a:pt x="61913" y="9752"/>
                </a:cubicBezTo>
                <a:cubicBezTo>
                  <a:pt x="56357" y="10546"/>
                  <a:pt x="50373" y="9853"/>
                  <a:pt x="45244" y="12133"/>
                </a:cubicBezTo>
                <a:cubicBezTo>
                  <a:pt x="42629" y="13295"/>
                  <a:pt x="41609" y="16647"/>
                  <a:pt x="40482" y="19277"/>
                </a:cubicBezTo>
                <a:cubicBezTo>
                  <a:pt x="39193" y="22285"/>
                  <a:pt x="39389" y="25794"/>
                  <a:pt x="38100" y="28802"/>
                </a:cubicBezTo>
                <a:cubicBezTo>
                  <a:pt x="36973" y="31432"/>
                  <a:pt x="34500" y="33331"/>
                  <a:pt x="33338" y="35946"/>
                </a:cubicBezTo>
                <a:cubicBezTo>
                  <a:pt x="31299" y="40533"/>
                  <a:pt x="30163" y="45471"/>
                  <a:pt x="28575" y="50233"/>
                </a:cubicBezTo>
                <a:lnTo>
                  <a:pt x="23813" y="64521"/>
                </a:lnTo>
                <a:lnTo>
                  <a:pt x="21432" y="71664"/>
                </a:lnTo>
                <a:cubicBezTo>
                  <a:pt x="20638" y="78014"/>
                  <a:pt x="20195" y="84418"/>
                  <a:pt x="19050" y="90714"/>
                </a:cubicBezTo>
                <a:cubicBezTo>
                  <a:pt x="17340" y="100120"/>
                  <a:pt x="16265" y="96286"/>
                  <a:pt x="11907" y="105002"/>
                </a:cubicBezTo>
                <a:cubicBezTo>
                  <a:pt x="7265" y="114285"/>
                  <a:pt x="11730" y="110969"/>
                  <a:pt x="7144" y="121671"/>
                </a:cubicBezTo>
                <a:cubicBezTo>
                  <a:pt x="6017" y="124301"/>
                  <a:pt x="3662" y="126255"/>
                  <a:pt x="2382" y="128814"/>
                </a:cubicBezTo>
                <a:cubicBezTo>
                  <a:pt x="1259" y="131059"/>
                  <a:pt x="794" y="133577"/>
                  <a:pt x="0" y="135958"/>
                </a:cubicBezTo>
                <a:cubicBezTo>
                  <a:pt x="794" y="138339"/>
                  <a:pt x="607" y="141327"/>
                  <a:pt x="2382" y="143102"/>
                </a:cubicBezTo>
                <a:cubicBezTo>
                  <a:pt x="4157" y="144877"/>
                  <a:pt x="7090" y="144874"/>
                  <a:pt x="9525" y="145483"/>
                </a:cubicBezTo>
                <a:cubicBezTo>
                  <a:pt x="13452" y="146465"/>
                  <a:pt x="17463" y="147070"/>
                  <a:pt x="21432" y="147864"/>
                </a:cubicBezTo>
                <a:cubicBezTo>
                  <a:pt x="27417" y="165820"/>
                  <a:pt x="26098" y="158890"/>
                  <a:pt x="21432" y="193108"/>
                </a:cubicBezTo>
                <a:cubicBezTo>
                  <a:pt x="20754" y="198082"/>
                  <a:pt x="16669" y="207396"/>
                  <a:pt x="16669" y="207396"/>
                </a:cubicBezTo>
                <a:cubicBezTo>
                  <a:pt x="21432" y="208983"/>
                  <a:pt x="29370" y="216921"/>
                  <a:pt x="30957" y="212158"/>
                </a:cubicBezTo>
                <a:cubicBezTo>
                  <a:pt x="32525" y="207452"/>
                  <a:pt x="33903" y="201228"/>
                  <a:pt x="38100" y="197871"/>
                </a:cubicBezTo>
                <a:cubicBezTo>
                  <a:pt x="40060" y="196303"/>
                  <a:pt x="42863" y="196283"/>
                  <a:pt x="45244" y="195489"/>
                </a:cubicBezTo>
                <a:cubicBezTo>
                  <a:pt x="46038" y="173264"/>
                  <a:pt x="44586" y="150845"/>
                  <a:pt x="47625" y="128814"/>
                </a:cubicBezTo>
                <a:cubicBezTo>
                  <a:pt x="47968" y="126327"/>
                  <a:pt x="52524" y="125310"/>
                  <a:pt x="54769" y="126433"/>
                </a:cubicBezTo>
                <a:cubicBezTo>
                  <a:pt x="57014" y="127556"/>
                  <a:pt x="56541" y="131142"/>
                  <a:pt x="57150" y="133577"/>
                </a:cubicBezTo>
                <a:cubicBezTo>
                  <a:pt x="58132" y="137503"/>
                  <a:pt x="58550" y="141557"/>
                  <a:pt x="59532" y="145483"/>
                </a:cubicBezTo>
                <a:cubicBezTo>
                  <a:pt x="61833" y="154685"/>
                  <a:pt x="60947" y="151983"/>
                  <a:pt x="69057" y="157389"/>
                </a:cubicBezTo>
                <a:cubicBezTo>
                  <a:pt x="69851" y="159770"/>
                  <a:pt x="71025" y="162057"/>
                  <a:pt x="71438" y="164533"/>
                </a:cubicBezTo>
                <a:cubicBezTo>
                  <a:pt x="72620" y="171623"/>
                  <a:pt x="71363" y="179209"/>
                  <a:pt x="73819" y="185964"/>
                </a:cubicBezTo>
                <a:cubicBezTo>
                  <a:pt x="74797" y="188654"/>
                  <a:pt x="78403" y="189447"/>
                  <a:pt x="80963" y="190727"/>
                </a:cubicBezTo>
                <a:cubicBezTo>
                  <a:pt x="84378" y="192435"/>
                  <a:pt x="94582" y="194726"/>
                  <a:pt x="97632" y="195489"/>
                </a:cubicBezTo>
                <a:cubicBezTo>
                  <a:pt x="101601" y="194695"/>
                  <a:pt x="108495" y="197019"/>
                  <a:pt x="109538" y="193108"/>
                </a:cubicBezTo>
                <a:cubicBezTo>
                  <a:pt x="115693" y="170026"/>
                  <a:pt x="111092" y="165672"/>
                  <a:pt x="102394" y="152627"/>
                </a:cubicBezTo>
                <a:cubicBezTo>
                  <a:pt x="101600" y="149452"/>
                  <a:pt x="101302" y="146110"/>
                  <a:pt x="100013" y="143102"/>
                </a:cubicBezTo>
                <a:cubicBezTo>
                  <a:pt x="98886" y="140471"/>
                  <a:pt x="96155" y="138673"/>
                  <a:pt x="95250" y="135958"/>
                </a:cubicBezTo>
                <a:cubicBezTo>
                  <a:pt x="88731" y="116403"/>
                  <a:pt x="99060" y="125799"/>
                  <a:pt x="85725" y="116908"/>
                </a:cubicBezTo>
                <a:cubicBezTo>
                  <a:pt x="84157" y="112202"/>
                  <a:pt x="82779" y="105978"/>
                  <a:pt x="78582" y="102621"/>
                </a:cubicBezTo>
                <a:cubicBezTo>
                  <a:pt x="76622" y="101053"/>
                  <a:pt x="73819" y="101033"/>
                  <a:pt x="71438" y="100239"/>
                </a:cubicBezTo>
                <a:cubicBezTo>
                  <a:pt x="73819" y="99445"/>
                  <a:pt x="76072" y="97858"/>
                  <a:pt x="78582" y="97858"/>
                </a:cubicBezTo>
                <a:cubicBezTo>
                  <a:pt x="97002" y="97858"/>
                  <a:pt x="97310" y="98544"/>
                  <a:pt x="109538" y="102621"/>
                </a:cubicBezTo>
                <a:cubicBezTo>
                  <a:pt x="112713" y="101827"/>
                  <a:pt x="116340" y="102054"/>
                  <a:pt x="119063" y="100239"/>
                </a:cubicBezTo>
                <a:cubicBezTo>
                  <a:pt x="123019" y="97602"/>
                  <a:pt x="124849" y="90026"/>
                  <a:pt x="126207" y="85952"/>
                </a:cubicBezTo>
                <a:cubicBezTo>
                  <a:pt x="125413" y="79602"/>
                  <a:pt x="124970" y="73198"/>
                  <a:pt x="123825" y="66902"/>
                </a:cubicBezTo>
                <a:cubicBezTo>
                  <a:pt x="123376" y="64432"/>
                  <a:pt x="123914" y="60207"/>
                  <a:pt x="121444" y="59758"/>
                </a:cubicBezTo>
                <a:cubicBezTo>
                  <a:pt x="113596" y="58331"/>
                  <a:pt x="105569" y="61345"/>
                  <a:pt x="97632" y="62139"/>
                </a:cubicBezTo>
                <a:cubicBezTo>
                  <a:pt x="92869" y="63727"/>
                  <a:pt x="86894" y="63352"/>
                  <a:pt x="83344" y="66902"/>
                </a:cubicBezTo>
                <a:cubicBezTo>
                  <a:pt x="69803" y="80443"/>
                  <a:pt x="82840" y="69536"/>
                  <a:pt x="69057" y="76427"/>
                </a:cubicBezTo>
                <a:cubicBezTo>
                  <a:pt x="50588" y="85661"/>
                  <a:pt x="72730" y="77582"/>
                  <a:pt x="54769" y="83571"/>
                </a:cubicBezTo>
                <a:cubicBezTo>
                  <a:pt x="53182" y="81190"/>
                  <a:pt x="51134" y="79057"/>
                  <a:pt x="50007" y="76427"/>
                </a:cubicBezTo>
                <a:cubicBezTo>
                  <a:pt x="48718" y="73419"/>
                  <a:pt x="48524" y="70049"/>
                  <a:pt x="47625" y="66902"/>
                </a:cubicBezTo>
                <a:cubicBezTo>
                  <a:pt x="46935" y="64488"/>
                  <a:pt x="46038" y="62139"/>
                  <a:pt x="45244" y="59758"/>
                </a:cubicBezTo>
                <a:cubicBezTo>
                  <a:pt x="46038" y="57377"/>
                  <a:pt x="46057" y="54574"/>
                  <a:pt x="47625" y="52614"/>
                </a:cubicBezTo>
                <a:cubicBezTo>
                  <a:pt x="49413" y="50379"/>
                  <a:pt x="51919" y="48111"/>
                  <a:pt x="54769" y="47852"/>
                </a:cubicBezTo>
                <a:cubicBezTo>
                  <a:pt x="78497" y="45695"/>
                  <a:pt x="102394" y="46265"/>
                  <a:pt x="126207" y="45471"/>
                </a:cubicBezTo>
                <a:lnTo>
                  <a:pt x="147638" y="38327"/>
                </a:lnTo>
                <a:lnTo>
                  <a:pt x="154782" y="35946"/>
                </a:lnTo>
                <a:cubicBezTo>
                  <a:pt x="155576" y="32771"/>
                  <a:pt x="156264" y="29568"/>
                  <a:pt x="157163" y="26421"/>
                </a:cubicBezTo>
                <a:cubicBezTo>
                  <a:pt x="159523" y="18161"/>
                  <a:pt x="162934" y="15089"/>
                  <a:pt x="157163" y="4989"/>
                </a:cubicBezTo>
                <a:cubicBezTo>
                  <a:pt x="155918" y="2810"/>
                  <a:pt x="155178" y="-964"/>
                  <a:pt x="152400" y="227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="" xmlns:a16="http://schemas.microsoft.com/office/drawing/2014/main" id="{7E816EE4-29CD-4398-9337-21951BDBD502}"/>
              </a:ext>
            </a:extLst>
          </p:cNvPr>
          <p:cNvSpPr/>
          <p:nvPr/>
        </p:nvSpPr>
        <p:spPr>
          <a:xfrm>
            <a:off x="7350907" y="3555204"/>
            <a:ext cx="35731" cy="26196"/>
          </a:xfrm>
          <a:custGeom>
            <a:avLst/>
            <a:gdLst>
              <a:gd name="connsiteX0" fmla="*/ 21443 w 35731"/>
              <a:gd name="connsiteY0" fmla="*/ 2 h 26196"/>
              <a:gd name="connsiteX1" fmla="*/ 33349 w 35731"/>
              <a:gd name="connsiteY1" fmla="*/ 4765 h 26196"/>
              <a:gd name="connsiteX2" fmla="*/ 35731 w 35731"/>
              <a:gd name="connsiteY2" fmla="*/ 11909 h 26196"/>
              <a:gd name="connsiteX3" fmla="*/ 33349 w 35731"/>
              <a:gd name="connsiteY3" fmla="*/ 19052 h 26196"/>
              <a:gd name="connsiteX4" fmla="*/ 19062 w 35731"/>
              <a:gd name="connsiteY4" fmla="*/ 26196 h 26196"/>
              <a:gd name="connsiteX5" fmla="*/ 4774 w 35731"/>
              <a:gd name="connsiteY5" fmla="*/ 23815 h 26196"/>
              <a:gd name="connsiteX6" fmla="*/ 2393 w 35731"/>
              <a:gd name="connsiteY6" fmla="*/ 9527 h 26196"/>
              <a:gd name="connsiteX7" fmla="*/ 9537 w 35731"/>
              <a:gd name="connsiteY7" fmla="*/ 4765 h 26196"/>
              <a:gd name="connsiteX8" fmla="*/ 21443 w 35731"/>
              <a:gd name="connsiteY8" fmla="*/ 2 h 2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31" h="26196">
                <a:moveTo>
                  <a:pt x="21443" y="2"/>
                </a:moveTo>
                <a:cubicBezTo>
                  <a:pt x="25412" y="2"/>
                  <a:pt x="30065" y="2029"/>
                  <a:pt x="33349" y="4765"/>
                </a:cubicBezTo>
                <a:cubicBezTo>
                  <a:pt x="35277" y="6372"/>
                  <a:pt x="35731" y="9399"/>
                  <a:pt x="35731" y="11909"/>
                </a:cubicBezTo>
                <a:cubicBezTo>
                  <a:pt x="35731" y="14419"/>
                  <a:pt x="34917" y="17092"/>
                  <a:pt x="33349" y="19052"/>
                </a:cubicBezTo>
                <a:cubicBezTo>
                  <a:pt x="29990" y="23250"/>
                  <a:pt x="23770" y="24627"/>
                  <a:pt x="19062" y="26196"/>
                </a:cubicBezTo>
                <a:cubicBezTo>
                  <a:pt x="14299" y="25402"/>
                  <a:pt x="9093" y="25974"/>
                  <a:pt x="4774" y="23815"/>
                </a:cubicBezTo>
                <a:cubicBezTo>
                  <a:pt x="-1150" y="20853"/>
                  <a:pt x="-1095" y="13886"/>
                  <a:pt x="2393" y="9527"/>
                </a:cubicBezTo>
                <a:cubicBezTo>
                  <a:pt x="4181" y="7292"/>
                  <a:pt x="6922" y="5927"/>
                  <a:pt x="9537" y="4765"/>
                </a:cubicBezTo>
                <a:cubicBezTo>
                  <a:pt x="20819" y="-249"/>
                  <a:pt x="17474" y="2"/>
                  <a:pt x="21443" y="2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="" xmlns:a16="http://schemas.microsoft.com/office/drawing/2014/main" id="{B7ED1594-BC0C-4D10-AEA7-9F271CC4E744}"/>
              </a:ext>
            </a:extLst>
          </p:cNvPr>
          <p:cNvSpPr/>
          <p:nvPr/>
        </p:nvSpPr>
        <p:spPr>
          <a:xfrm>
            <a:off x="7405117" y="3547217"/>
            <a:ext cx="69627" cy="34650"/>
          </a:xfrm>
          <a:custGeom>
            <a:avLst/>
            <a:gdLst>
              <a:gd name="connsiteX0" fmla="*/ 571 w 69627"/>
              <a:gd name="connsiteY0" fmla="*/ 12752 h 34650"/>
              <a:gd name="connsiteX1" fmla="*/ 2952 w 69627"/>
              <a:gd name="connsiteY1" fmla="*/ 846 h 34650"/>
              <a:gd name="connsiteX2" fmla="*/ 22002 w 69627"/>
              <a:gd name="connsiteY2" fmla="*/ 3227 h 34650"/>
              <a:gd name="connsiteX3" fmla="*/ 52958 w 69627"/>
              <a:gd name="connsiteY3" fmla="*/ 7989 h 34650"/>
              <a:gd name="connsiteX4" fmla="*/ 69627 w 69627"/>
              <a:gd name="connsiteY4" fmla="*/ 19896 h 34650"/>
              <a:gd name="connsiteX5" fmla="*/ 60102 w 69627"/>
              <a:gd name="connsiteY5" fmla="*/ 34183 h 34650"/>
              <a:gd name="connsiteX6" fmla="*/ 38671 w 69627"/>
              <a:gd name="connsiteY6" fmla="*/ 22277 h 34650"/>
              <a:gd name="connsiteX7" fmla="*/ 7714 w 69627"/>
              <a:gd name="connsiteY7" fmla="*/ 19896 h 34650"/>
              <a:gd name="connsiteX8" fmla="*/ 571 w 69627"/>
              <a:gd name="connsiteY8" fmla="*/ 12752 h 3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7" h="34650">
                <a:moveTo>
                  <a:pt x="571" y="12752"/>
                </a:moveTo>
                <a:cubicBezTo>
                  <a:pt x="-223" y="9577"/>
                  <a:pt x="-746" y="2490"/>
                  <a:pt x="2952" y="846"/>
                </a:cubicBezTo>
                <a:cubicBezTo>
                  <a:pt x="8800" y="-1753"/>
                  <a:pt x="15659" y="2381"/>
                  <a:pt x="22002" y="3227"/>
                </a:cubicBezTo>
                <a:cubicBezTo>
                  <a:pt x="37324" y="5270"/>
                  <a:pt x="38404" y="5564"/>
                  <a:pt x="52958" y="7989"/>
                </a:cubicBezTo>
                <a:cubicBezTo>
                  <a:pt x="69627" y="13546"/>
                  <a:pt x="65659" y="7989"/>
                  <a:pt x="69627" y="19896"/>
                </a:cubicBezTo>
                <a:cubicBezTo>
                  <a:pt x="68967" y="23196"/>
                  <a:pt x="69713" y="37387"/>
                  <a:pt x="60102" y="34183"/>
                </a:cubicBezTo>
                <a:cubicBezTo>
                  <a:pt x="46202" y="29550"/>
                  <a:pt x="50158" y="23713"/>
                  <a:pt x="38671" y="22277"/>
                </a:cubicBezTo>
                <a:cubicBezTo>
                  <a:pt x="28401" y="20993"/>
                  <a:pt x="18033" y="20690"/>
                  <a:pt x="7714" y="19896"/>
                </a:cubicBezTo>
                <a:cubicBezTo>
                  <a:pt x="-363" y="14510"/>
                  <a:pt x="1365" y="15927"/>
                  <a:pt x="571" y="12752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="" xmlns:a16="http://schemas.microsoft.com/office/drawing/2014/main" id="{F7F19723-C558-45E9-ADF2-E2B4459DAA8D}"/>
              </a:ext>
            </a:extLst>
          </p:cNvPr>
          <p:cNvSpPr/>
          <p:nvPr/>
        </p:nvSpPr>
        <p:spPr>
          <a:xfrm>
            <a:off x="7386599" y="3411026"/>
            <a:ext cx="35757" cy="89488"/>
          </a:xfrm>
          <a:custGeom>
            <a:avLst/>
            <a:gdLst>
              <a:gd name="connsiteX0" fmla="*/ 7182 w 35757"/>
              <a:gd name="connsiteY0" fmla="*/ 8449 h 89488"/>
              <a:gd name="connsiteX1" fmla="*/ 33376 w 35757"/>
              <a:gd name="connsiteY1" fmla="*/ 3687 h 89488"/>
              <a:gd name="connsiteX2" fmla="*/ 35757 w 35757"/>
              <a:gd name="connsiteY2" fmla="*/ 10830 h 89488"/>
              <a:gd name="connsiteX3" fmla="*/ 33376 w 35757"/>
              <a:gd name="connsiteY3" fmla="*/ 25118 h 89488"/>
              <a:gd name="connsiteX4" fmla="*/ 30995 w 35757"/>
              <a:gd name="connsiteY4" fmla="*/ 32262 h 89488"/>
              <a:gd name="connsiteX5" fmla="*/ 26232 w 35757"/>
              <a:gd name="connsiteY5" fmla="*/ 58455 h 89488"/>
              <a:gd name="connsiteX6" fmla="*/ 16707 w 35757"/>
              <a:gd name="connsiteY6" fmla="*/ 89412 h 89488"/>
              <a:gd name="connsiteX7" fmla="*/ 4801 w 35757"/>
              <a:gd name="connsiteY7" fmla="*/ 87030 h 89488"/>
              <a:gd name="connsiteX8" fmla="*/ 2420 w 35757"/>
              <a:gd name="connsiteY8" fmla="*/ 75124 h 89488"/>
              <a:gd name="connsiteX9" fmla="*/ 39 w 35757"/>
              <a:gd name="connsiteY9" fmla="*/ 67980 h 89488"/>
              <a:gd name="connsiteX10" fmla="*/ 4801 w 35757"/>
              <a:gd name="connsiteY10" fmla="*/ 58455 h 89488"/>
              <a:gd name="connsiteX11" fmla="*/ 7182 w 35757"/>
              <a:gd name="connsiteY11" fmla="*/ 51312 h 89488"/>
              <a:gd name="connsiteX12" fmla="*/ 7182 w 35757"/>
              <a:gd name="connsiteY12" fmla="*/ 8449 h 8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57" h="89488">
                <a:moveTo>
                  <a:pt x="7182" y="8449"/>
                </a:moveTo>
                <a:cubicBezTo>
                  <a:pt x="11548" y="512"/>
                  <a:pt x="21037" y="-3364"/>
                  <a:pt x="33376" y="3687"/>
                </a:cubicBezTo>
                <a:cubicBezTo>
                  <a:pt x="35555" y="4932"/>
                  <a:pt x="34963" y="8449"/>
                  <a:pt x="35757" y="10830"/>
                </a:cubicBezTo>
                <a:cubicBezTo>
                  <a:pt x="34963" y="15593"/>
                  <a:pt x="34423" y="20405"/>
                  <a:pt x="33376" y="25118"/>
                </a:cubicBezTo>
                <a:cubicBezTo>
                  <a:pt x="32832" y="27568"/>
                  <a:pt x="31444" y="29792"/>
                  <a:pt x="30995" y="32262"/>
                </a:cubicBezTo>
                <a:cubicBezTo>
                  <a:pt x="25612" y="61871"/>
                  <a:pt x="31694" y="42077"/>
                  <a:pt x="26232" y="58455"/>
                </a:cubicBezTo>
                <a:cubicBezTo>
                  <a:pt x="25795" y="63263"/>
                  <a:pt x="30427" y="87697"/>
                  <a:pt x="16707" y="89412"/>
                </a:cubicBezTo>
                <a:cubicBezTo>
                  <a:pt x="12691" y="89914"/>
                  <a:pt x="8770" y="87824"/>
                  <a:pt x="4801" y="87030"/>
                </a:cubicBezTo>
                <a:cubicBezTo>
                  <a:pt x="4007" y="83061"/>
                  <a:pt x="3402" y="79050"/>
                  <a:pt x="2420" y="75124"/>
                </a:cubicBezTo>
                <a:cubicBezTo>
                  <a:pt x="1811" y="72689"/>
                  <a:pt x="-316" y="70465"/>
                  <a:pt x="39" y="67980"/>
                </a:cubicBezTo>
                <a:cubicBezTo>
                  <a:pt x="541" y="64466"/>
                  <a:pt x="3403" y="61718"/>
                  <a:pt x="4801" y="58455"/>
                </a:cubicBezTo>
                <a:cubicBezTo>
                  <a:pt x="5790" y="56148"/>
                  <a:pt x="6388" y="53693"/>
                  <a:pt x="7182" y="51312"/>
                </a:cubicBezTo>
                <a:cubicBezTo>
                  <a:pt x="9682" y="13822"/>
                  <a:pt x="2816" y="16386"/>
                  <a:pt x="7182" y="8449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029" y="3267856"/>
            <a:ext cx="1080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Indonesien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DBED451-A476-4112-A772-0739DBD05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98" y="260350"/>
            <a:ext cx="8642350" cy="5560865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03" y="3269853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03" y="512676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21148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In den abgelegenen Regionen des Landes </a:t>
            </a:r>
            <a:r>
              <a:rPr lang="de-DE" b="0" dirty="0" smtClean="0"/>
              <a:t>ist die medizinische Versorgung von Schwangeren und Kleinkindern mangelhaft. </a:t>
            </a:r>
            <a:r>
              <a:rPr lang="de-DE" b="0" dirty="0" smtClean="0"/>
              <a:t>Viele </a:t>
            </a:r>
            <a:r>
              <a:rPr lang="de-DE" b="0" smtClean="0"/>
              <a:t>Frauen gebären zu Hause</a:t>
            </a:r>
            <a:r>
              <a:rPr lang="de-DE" b="0" smtClean="0"/>
              <a:t>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4B7A192-F613-4C6A-A774-14461841E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36711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36E429C-9586-42BF-A49D-DE80F9A5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55453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7D294B6-50AF-458F-AA15-0EB3851F15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4" y="3105150"/>
            <a:ext cx="4251259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23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Community Development (CD) Bethesda hat es sich zum Ziel gesetzt, die Gesundheit von Müttern und Kindern zu verbessern.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9C2D7AA-E0FE-4228-BC2E-ECF7CE69E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6931" cy="27092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E7A0094-A241-4416-B7D6-6DF95E370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632" y="284828"/>
            <a:ext cx="4249737" cy="26847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9DC2582-069B-4CB8-B732-DD73FEDC7C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31" y="3105150"/>
            <a:ext cx="4253388" cy="27092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347840E-01D8-4FB4-8EC9-D394FFA88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56" y="260350"/>
            <a:ext cx="4249738" cy="27092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3" y="5805488"/>
            <a:ext cx="7453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Im Dorf </a:t>
            </a:r>
            <a:r>
              <a:rPr lang="de-DE" b="0" dirty="0" err="1"/>
              <a:t>Mataru</a:t>
            </a:r>
            <a:r>
              <a:rPr lang="de-DE" b="0" dirty="0"/>
              <a:t> auf der Insel </a:t>
            </a:r>
            <a:r>
              <a:rPr lang="de-DE" b="0" dirty="0" err="1"/>
              <a:t>Alor</a:t>
            </a:r>
            <a:r>
              <a:rPr lang="de-DE" b="0" dirty="0"/>
              <a:t> haben sich viele Mütter mit ihren Kindern versammelt. CD Bethesda hat sie zu einem Kochkurs eingeladen.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9A8DD17-DD4F-44AF-8974-29A133D57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76981"/>
            <a:ext cx="4249737" cy="26837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B14E16F-2C02-48BD-95BF-6FB3C60A47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46" y="276982"/>
            <a:ext cx="4267218" cy="55285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75D7FE2-EB1B-41FE-8655-0653D1B7F4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6721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Die Babys der Frauen sind unterernährt. „Wir wollen zeigen, wie gesund man sich von den Früchten unserer Felder ernähren kann,“ erklärt </a:t>
            </a:r>
            <a:r>
              <a:rPr lang="de-DE" b="0" dirty="0" err="1"/>
              <a:t>Choirul</a:t>
            </a:r>
            <a:r>
              <a:rPr lang="de-DE" b="0" dirty="0"/>
              <a:t> </a:t>
            </a:r>
            <a:r>
              <a:rPr lang="de-DE" b="0" dirty="0" err="1"/>
              <a:t>Anang</a:t>
            </a:r>
            <a:r>
              <a:rPr lang="de-DE" b="0" dirty="0"/>
              <a:t>, der Projektleiter. </a:t>
            </a:r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0BEEE5F2-8474-4183-A867-2D55A9B033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260350"/>
            <a:ext cx="863123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Unter Anleitung verrühren die Frauen Eier, Kokosmilch und Maniok zu einem Teig. Doch die wichtigste Zutat sind geriebene </a:t>
            </a:r>
            <a:r>
              <a:rPr lang="de-DE" b="0" dirty="0" err="1"/>
              <a:t>Moringablätter</a:t>
            </a:r>
            <a:r>
              <a:rPr lang="de-DE" b="0" dirty="0"/>
              <a:t>: Sie enthalten viel Eisen.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D786347-3F42-4547-BE3A-2E73B2051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8"/>
          <a:stretch/>
        </p:blipFill>
        <p:spPr>
          <a:xfrm>
            <a:off x="4643437" y="260350"/>
            <a:ext cx="4249737" cy="27003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3B9E293-A579-4247-861C-519966701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5C4C5F4-12EA-4E73-A22F-E2F3E1A1B4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6977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539F9123-0B05-40BD-AA2C-46AC5E9DC3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1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265391" cy="10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Förmchen gefüllt gart der Teig im Dampfbad. Dazu gibt es noch einen Brei aus süßen Bananen: Fertig ist eine gesunde und leckere Mahlzeit.</a:t>
            </a:r>
          </a:p>
          <a:p>
            <a:endParaRPr 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954181C-415E-40F6-B72A-EE8575C81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40" y="260350"/>
            <a:ext cx="4236723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EE2383E-C909-4D20-B9D4-3CC6B2C604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1196331-FD6E-4A91-9E81-B9EA571F3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41" y="3111099"/>
            <a:ext cx="4245522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„Mit den Kochkursen wecken wir das Interesse der Frauen. Und nebenbei erklären die Hebammen ihnen die Vorteile einer Geburt in der Gesundheitsstation“, sagt </a:t>
            </a:r>
            <a:r>
              <a:rPr lang="de-DE" b="0" dirty="0" err="1"/>
              <a:t>Anang</a:t>
            </a:r>
            <a:r>
              <a:rPr lang="de-DE" b="0" dirty="0"/>
              <a:t>. 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D348EEB-5BBF-43BD-A6FC-A16DDCF02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636" y="260350"/>
            <a:ext cx="424892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6FC7385-2C68-4232-8D53-76E372E264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3105150"/>
            <a:ext cx="424892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AE4B704-DCE5-4733-85B8-7584648E13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7682"/>
            <a:ext cx="4249738" cy="26832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CB9B6A80-B5ED-4173-A5DB-37D8A9A24B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Ein guter Start ins Leben</dc:title>
  <dc:creator>BfdW</dc:creator>
  <cp:lastModifiedBy>thorsten.lichtblau</cp:lastModifiedBy>
  <cp:revision>893</cp:revision>
  <dcterms:created xsi:type="dcterms:W3CDTF">2005-03-02T11:53:12Z</dcterms:created>
  <dcterms:modified xsi:type="dcterms:W3CDTF">2018-08-06T09:33:07Z</dcterms:modified>
</cp:coreProperties>
</file>