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413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376" r:id="rId10"/>
    <p:sldId id="354" r:id="rId11"/>
    <p:sldId id="330" r:id="rId12"/>
    <p:sldId id="386" r:id="rId13"/>
    <p:sldId id="320" r:id="rId14"/>
    <p:sldId id="387" r:id="rId15"/>
    <p:sldId id="384" r:id="rId16"/>
    <p:sldId id="375" r:id="rId17"/>
    <p:sldId id="410" r:id="rId18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9827" autoAdjust="0"/>
  </p:normalViewPr>
  <p:slideViewPr>
    <p:cSldViewPr showGuides="1">
      <p:cViewPr varScale="1">
        <p:scale>
          <a:sx n="72" d="100"/>
          <a:sy n="72" d="100"/>
        </p:scale>
        <p:origin x="1176" y="66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8328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/17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46432B-A3F5-4EC7-BE58-165C70C60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03" y="264707"/>
            <a:ext cx="8634771" cy="5540781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214017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Botschafter für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den Frieden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3535516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Armenien</a:t>
            </a:r>
          </a:p>
        </p:txBody>
      </p:sp>
    </p:spTree>
    <p:extLst>
      <p:ext uri="{BB962C8B-B14F-4D97-AF65-F5344CB8AC3E}">
        <p14:creationId xmlns:p14="http://schemas.microsoft.com/office/powerpoint/2010/main" val="52068466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Inzwischen nimmt Marina an der „Friedensschule“ von YMCA teil. Hier lernen junge Men­schen unterschiedlicher Nationen in Workshops, wie sie Frieden leben können.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D73FE3-6935-4048-B024-C60EE7E6F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Teilnehmenden suchen nach dem, was sie verbindet, nicht nach dem, was sie trennt. Und im besten Fall stellen sie in ihrer Heimat eigene Projekte auf die Beine.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EA69A30-5067-47CA-AAE6-9A1A2ED5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wie Ani </a:t>
            </a:r>
            <a:r>
              <a:rPr lang="de-DE" b="0" dirty="0" err="1"/>
              <a:t>Arakelyan</a:t>
            </a:r>
            <a:r>
              <a:rPr lang="de-DE" b="0" dirty="0"/>
              <a:t>. Kürzlich hat sie ihren ersten eigenen Workshop in Budapest geleitet. Unter dem Motto „Frieden ist möglich“ kamen 30 junge Leute aus 17 Ländern.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5B2E48-0175-494E-A615-2CB0BAC01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2063" y="262845"/>
            <a:ext cx="4240979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AA83E0-2E65-4223-9F16-58AD3EBAAE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105150"/>
            <a:ext cx="42497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732542-6978-4642-A5B1-6459F0D535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957" y="260350"/>
            <a:ext cx="424960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Artak</a:t>
            </a:r>
            <a:r>
              <a:rPr lang="de-DE" b="0" dirty="0"/>
              <a:t> </a:t>
            </a:r>
            <a:r>
              <a:rPr lang="de-DE" b="0" dirty="0" err="1"/>
              <a:t>Mkrtchyan</a:t>
            </a:r>
            <a:r>
              <a:rPr lang="de-DE" b="0" dirty="0"/>
              <a:t> lebt nur fünf Kilometer von der umkämpften Grenze in Bergkarabach entfernt. 2016 musste er als Soldat in das Kampfgebiet, kam aber unbeschadet davon.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1AC8F8-926A-4E5D-8F35-6FEC675E3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60821" cy="5545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7A3788-EFE4-4019-AD51-4F3A33252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806" y="3105149"/>
            <a:ext cx="4243757" cy="27003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8A631A-B3B7-4EDB-A400-69DC3098A1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zwei Jahren besucht er die Camps von YMCA. Sie sind für ihn eine Chance, sich selbst zu entdecken. „Ich möchte hier bleiben, helfen, den Krieg zu beenden“, sagt er.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FB9B39-8475-4D24-8322-8E0710460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2EBC1D-B141-473A-AD57-2BA95AB58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B3A2697-CCC3-4238-BDA0-EA26138B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„Friedensschule“ wird es ihm ermöglichen, die Magie zu spüren, die auch Marina </a:t>
            </a:r>
            <a:r>
              <a:rPr lang="de-DE" b="0" dirty="0" err="1"/>
              <a:t>Babayan</a:t>
            </a:r>
            <a:r>
              <a:rPr lang="de-DE" b="0" dirty="0"/>
              <a:t> erlebte. Den Moment, wenn aus Feinden Freunde werden.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DC5874-DFE7-42DD-8300-7949590A4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2" cy="55533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GB" b="0" dirty="0"/>
              <a:t>European Alliance of YMCAs (YMCA-EAY) </a:t>
            </a:r>
            <a:r>
              <a:rPr lang="de-DE" b="0" dirty="0"/>
              <a:t>aus Armenien.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Botschafter für den Frieden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www.brot-fuer-die-welt.de/projekte/armenien-frieden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/>
              <a:t>Diana </a:t>
            </a:r>
            <a:r>
              <a:rPr lang="de-DE" b="0" dirty="0" err="1"/>
              <a:t>Laarz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Frank Schultze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8DA590-F00C-4058-A152-CD32E0946D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277965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4664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Armenien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6" y="1278066"/>
            <a:ext cx="8649063" cy="43767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B65AAAD-977F-4298-B09A-DF0218FA4C8D}"/>
              </a:ext>
            </a:extLst>
          </p:cNvPr>
          <p:cNvSpPr/>
          <p:nvPr/>
        </p:nvSpPr>
        <p:spPr>
          <a:xfrm>
            <a:off x="359024" y="1094350"/>
            <a:ext cx="8784976" cy="27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039" y="2239178"/>
            <a:ext cx="9813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Armenien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88" y="1268413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Armenien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29.743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3,0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102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1,2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71,8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78,7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0,3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0,4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9.500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432A667-DCF7-424E-ADE9-94AAA59BA8E3}"/>
              </a:ext>
            </a:extLst>
          </p:cNvPr>
          <p:cNvSpPr/>
          <p:nvPr/>
        </p:nvSpPr>
        <p:spPr>
          <a:xfrm>
            <a:off x="5298282" y="2352675"/>
            <a:ext cx="71438" cy="50006"/>
          </a:xfrm>
          <a:custGeom>
            <a:avLst/>
            <a:gdLst>
              <a:gd name="connsiteX0" fmla="*/ 0 w 71438"/>
              <a:gd name="connsiteY0" fmla="*/ 4762 h 50006"/>
              <a:gd name="connsiteX1" fmla="*/ 50006 w 71438"/>
              <a:gd name="connsiteY1" fmla="*/ 0 h 50006"/>
              <a:gd name="connsiteX2" fmla="*/ 71438 w 71438"/>
              <a:gd name="connsiteY2" fmla="*/ 50006 h 50006"/>
              <a:gd name="connsiteX3" fmla="*/ 35719 w 71438"/>
              <a:gd name="connsiteY3" fmla="*/ 45243 h 50006"/>
              <a:gd name="connsiteX4" fmla="*/ 0 w 71438"/>
              <a:gd name="connsiteY4" fmla="*/ 4762 h 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8" h="50006">
                <a:moveTo>
                  <a:pt x="0" y="4762"/>
                </a:moveTo>
                <a:lnTo>
                  <a:pt x="50006" y="0"/>
                </a:lnTo>
                <a:lnTo>
                  <a:pt x="71438" y="50006"/>
                </a:lnTo>
                <a:lnTo>
                  <a:pt x="35719" y="45243"/>
                </a:lnTo>
                <a:lnTo>
                  <a:pt x="0" y="4762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303AD56-9C25-4DC0-B1E7-31A4E22E2BC5}"/>
              </a:ext>
            </a:extLst>
          </p:cNvPr>
          <p:cNvCxnSpPr/>
          <p:nvPr/>
        </p:nvCxnSpPr>
        <p:spPr>
          <a:xfrm>
            <a:off x="5369720" y="2377678"/>
            <a:ext cx="714448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Für junge Armenier sind kriegerische Konflikte Normalität. Feindbilder haben sich verfestigt. National­stolz und der Ruf nach Vergeltung prägen die öffentliche Meinung.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EBA30E-BBE5-4446-A82E-AB6D1FDA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135" y="3105150"/>
            <a:ext cx="4244428" cy="26986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93E552-B40A-4D7D-ADC0-E0B722859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6964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07FC6C-8CE7-4D7A-9F2A-B8CE7B41F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755" y="260350"/>
            <a:ext cx="4242420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65647-C9A7-4B37-B266-2DC6754F4C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436" y="3105150"/>
            <a:ext cx="4244428" cy="26986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internationale Jugendorganisation YMCA bringt junge Menschen aus </a:t>
            </a:r>
            <a:r>
              <a:rPr lang="de-DE" b="0" dirty="0" err="1"/>
              <a:t>verschie</a:t>
            </a:r>
            <a:r>
              <a:rPr lang="de-DE" b="0" dirty="0"/>
              <a:t>-denen Konfliktregionen zusammen. Dabei lernen sie, Vorurteile zu überwinden.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DE71E7-4805-4011-800D-E8EAC0C61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A09EFA-4137-4091-8D61-24DA26DB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84" y="3105150"/>
            <a:ext cx="4249379" cy="27041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7A1869-0D69-4766-A6E5-1547ACA15B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9494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„Armenien ist ein kompliziertes Land“, sagt Marina </a:t>
            </a:r>
            <a:r>
              <a:rPr lang="de-DE" b="0" dirty="0" err="1"/>
              <a:t>Babayan</a:t>
            </a:r>
            <a:r>
              <a:rPr lang="de-DE" b="0" dirty="0"/>
              <a:t> aus Eriwan. Sie lernt gerade für eine Prüfung. Ihr Zimmer teilt sie sich mit einer Freundin.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B906A1-2130-4FE1-8617-846E52919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803" y="260350"/>
            <a:ext cx="424937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72A9D9-A8C0-4FB1-9837-22A1B58BB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50"/>
            <a:ext cx="4249736" cy="26996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273E28F-B8E2-4287-908D-320306AD61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44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Manchmal fragt die Freundin: „Wie kannst du nur Freunde aus Aserbaidschan haben?“ Marina antwortet dann: „Du sollst nicht über Menschen urteilen, die du nicht kennst.“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1D48D4-A9A9-43CC-9C0D-D7F10AA63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Diese Freunde hat sie auf internationalen Treffen von YMCA kennengelernt. Im </a:t>
            </a:r>
            <a:r>
              <a:rPr lang="de-DE" b="0" dirty="0" err="1"/>
              <a:t>Kauka-sus</a:t>
            </a:r>
            <a:r>
              <a:rPr lang="de-DE" b="0" dirty="0"/>
              <a:t>, in Armenien und Georgien, entstand die Idee, an einer besseren Zukunft zu bauen.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B1D4CD-4CEF-471E-B1FB-1D3321A7AF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73" y="3105149"/>
            <a:ext cx="4243089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FBB853-603C-4DF4-86C1-FA340722DF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74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F99E7D-CCB3-403B-AA18-2F697A9D5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Zum Beispiel durch das Projekt „Wurzeln der Versöhnung“. Als Marina 17 Jahre alt war, nahm sie erstmals an einem Sommercamp des Projektes teil.</a:t>
            </a:r>
          </a:p>
          <a:p>
            <a:endParaRPr 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42F9CD-9FCB-4B23-83BB-DD48F39579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8" y="260350"/>
            <a:ext cx="86312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„Ihr sollt eine Stimme sein, kein Echo“, gibt </a:t>
            </a:r>
            <a:r>
              <a:rPr lang="de-DE" b="0" dirty="0" err="1"/>
              <a:t>Vardan</a:t>
            </a:r>
            <a:r>
              <a:rPr lang="de-DE" b="0" dirty="0"/>
              <a:t> </a:t>
            </a:r>
            <a:r>
              <a:rPr lang="de-DE" b="0" dirty="0" err="1"/>
              <a:t>Hambardzumyan</a:t>
            </a:r>
            <a:r>
              <a:rPr lang="de-DE" b="0" dirty="0"/>
              <a:t> den jungen Menschen mit auf den Weg. 2006 hat er das Projekt gegründet.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0D1946-C260-4558-9B16-5F2E2B7D0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4249740" cy="55541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D9EE27-2355-4DA4-B3D7-161520C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5" y="260350"/>
            <a:ext cx="4249740" cy="55541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497</Words>
  <Application>Microsoft Office PowerPoint</Application>
  <PresentationFormat>Bildschirmpräsentation (4:3)</PresentationFormat>
  <Paragraphs>80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 Lichtblau</cp:lastModifiedBy>
  <cp:revision>1093</cp:revision>
  <dcterms:created xsi:type="dcterms:W3CDTF">2005-03-02T11:53:12Z</dcterms:created>
  <dcterms:modified xsi:type="dcterms:W3CDTF">2019-07-24T09:02:39Z</dcterms:modified>
</cp:coreProperties>
</file>