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0" r:id="rId2"/>
    <p:sldId id="413" r:id="rId3"/>
    <p:sldId id="429" r:id="rId4"/>
    <p:sldId id="433" r:id="rId5"/>
    <p:sldId id="442" r:id="rId6"/>
    <p:sldId id="435" r:id="rId7"/>
    <p:sldId id="436" r:id="rId8"/>
    <p:sldId id="438" r:id="rId9"/>
    <p:sldId id="454" r:id="rId10"/>
    <p:sldId id="439" r:id="rId11"/>
    <p:sldId id="440" r:id="rId12"/>
    <p:sldId id="443" r:id="rId13"/>
    <p:sldId id="444" r:id="rId14"/>
    <p:sldId id="445" r:id="rId15"/>
    <p:sldId id="447" r:id="rId16"/>
    <p:sldId id="446" r:id="rId17"/>
    <p:sldId id="448" r:id="rId18"/>
    <p:sldId id="455" r:id="rId19"/>
    <p:sldId id="375" r:id="rId20"/>
    <p:sldId id="453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5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3554" autoAdjust="0"/>
  </p:normalViewPr>
  <p:slideViewPr>
    <p:cSldViewPr showGuides="1">
      <p:cViewPr varScale="1">
        <p:scale>
          <a:sx n="50" d="100"/>
          <a:sy n="50" d="100"/>
        </p:scale>
        <p:origin x="1764" y="4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1398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6995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3838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612C86-F037-CC04-EE34-5EEA248B5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36" y="1221059"/>
            <a:ext cx="4118493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Jobs für Flüchtlinge und Ausgegrenzte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9" y="584684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  <a:cs typeface="Tahoma" panose="020B0604030504040204" pitchFamily="34" charset="0"/>
              </a:rPr>
              <a:t>Armenien</a:t>
            </a:r>
            <a:endParaRPr lang="de-DE" altLang="de-DE" sz="3600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08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Nach dem Ende des Malkurses fährt sie mit dem Bus nach Hause. Auf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engstem Raum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wohnt sie mit ihrem Mann,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 beiden Kindern,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 Schwiegereltern und ihrem Bruder. 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AF6D5B-49F5-888A-0011-F03EB6797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83AF37-2C56-08F5-B989-EAC47B610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ADFF44-F1BC-C706-3328-15A152927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Geld ist immer knapp bei den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Gharzaryans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Ihr Mann verdient mit mehreren Jobs etwa 300 Euro im Monat. Deshalb besucht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Manuschak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Malkurs von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8642C-1EB1-1F10-5D2B-CB1DAF88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F9E4AB-8CFC-D099-ED5F-46704AFC6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877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Einige ihrer Produkte hat sie schon verkauft. „Ein super Gefühl. Ich habe gar nicht geglaubt, dass ich das kann“, freut sich die 26-Jährige.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70FC0D-B8AC-CA5A-3490-B4E10ED3A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Souvenirladen in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Dschermuk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bietet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 T-Shirts zum Verkauf an. Ihren Wunsch Lehrerin zu werden, hatte sie vergessen. Jetzt träumt sie einen neuen Traum.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6AD4AC-D4B3-FF0E-3734-77F01E189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Milena </a:t>
            </a:r>
            <a:r>
              <a:rPr lang="de-DE" b="0" dirty="0" err="1">
                <a:ea typeface="Times New Roman" panose="02020603050405020304" pitchFamily="18" charset="0"/>
                <a:cs typeface="Courier New" panose="02070309020205020404" pitchFamily="49" charset="0"/>
              </a:rPr>
              <a:t>Harutunyans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 bekommt Hilfe von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. Die Sechsjährige hat eine Form des Autismus. Ihre Familie ist vor dem Krieg in der Ukraine geflohen.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4CF875-A186-1CF5-BFD4-BC415EF5D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Von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bekamen die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Harutunyans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zunächst das Allernötigste: eine Unterkunft, Kleidung, Hygieneartikel und eine Geldkarte zum Einkaufen im Supermarkt.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013301-A10F-C645-FAC1-A6B0F96E2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104964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E70821-11E5-01E9-0C31-2FD9DB4F7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0F56DF-947B-EBF2-1313-7D9CDA8708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85" y="260648"/>
            <a:ext cx="423837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805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Anschließend suchten die Mitarbeiterinnen von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 für Milena 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einen Kita- und einen kostenlosen Therapieplatz.</a:t>
            </a:r>
            <a:endParaRPr lang="de-DE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8916EA-A65C-958A-7C4B-6AFF6A001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0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0E887E-07A8-2517-AFD4-908F1DD72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119" y="260350"/>
            <a:ext cx="424405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41E34B-0D0D-D211-D0F5-DC0CC78C20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405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21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Milenas Mutter </a:t>
            </a:r>
            <a:r>
              <a:rPr lang="de-DE" b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Nelly </a:t>
            </a:r>
            <a:r>
              <a:rPr lang="de-DE" b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hat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eine Arbeit gefunden. In einem Schönheits­salon im Zentrum von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Jeghegnadzor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arbeitet sie als Friseurin.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23B89E-ACA1-763D-3CA0-43426C9A5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6376"/>
            <a:ext cx="4249739" cy="55391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26642C-118C-F93D-6D48-BE5915D11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Nelly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Harutunyan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möchte noch einmal ganz von vorn anfangen und auf eigenen Füßen stehen. Die Energie dafür hat sie – weil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ihr das Ankommen erleich­tert hat.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1F445D-DD5C-0AFC-0D10-4F69EF1A4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16" y="260350"/>
            <a:ext cx="864306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6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Syunik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-Development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Communal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NGO (SYUNIK)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Armenien</a:t>
            </a:r>
            <a:r>
              <a:rPr lang="de-DE" b="0" dirty="0"/>
              <a:t>.</a:t>
            </a:r>
          </a:p>
          <a:p>
            <a:r>
              <a:rPr lang="de-DE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Jobs für Flüchtlinge und Ausgegrenzte</a:t>
            </a:r>
            <a:endParaRPr lang="de-DE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www.brot-fuer-die-welt.de/projekte/armenien-armut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</a:rPr>
              <a:t>Diana </a:t>
            </a:r>
            <a:r>
              <a:rPr lang="de-DE" b="0" dirty="0" err="1">
                <a:effectLst/>
              </a:rPr>
              <a:t>Laarz</a:t>
            </a:r>
            <a:endParaRPr 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T</a:t>
            </a:r>
            <a:r>
              <a:rPr lang="de-DE" b="0" dirty="0"/>
              <a:t>homas Einberger</a:t>
            </a:r>
            <a:endParaRPr lang="de-DE" b="0" dirty="0">
              <a:effectLst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Armenien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Armenien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29.476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3,0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	100,9	235,8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36,6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36,3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1,2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 </a:t>
            </a:r>
            <a:r>
              <a:rPr lang="de-DE" altLang="de-DE" sz="1200" b="0" dirty="0">
                <a:cs typeface="Arial" panose="020B0604020202020204" pitchFamily="34" charset="0"/>
              </a:rPr>
              <a:t>in Jahren	76,4	81,7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	1,7	1,6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 err="1">
                <a:cs typeface="Arial" panose="020B0604020202020204" pitchFamily="34" charset="0"/>
              </a:rPr>
              <a:t>Jugendarbeitslosigkeit</a:t>
            </a:r>
            <a:r>
              <a:rPr lang="de-DE" altLang="de-DE" sz="1200" b="0" dirty="0" err="1">
                <a:cs typeface="Arial" panose="020B0604020202020204" pitchFamily="34" charset="0"/>
              </a:rPr>
              <a:t>in</a:t>
            </a:r>
            <a:r>
              <a:rPr lang="de-DE" altLang="de-DE" sz="1200" b="0" dirty="0">
                <a:cs typeface="Arial" panose="020B0604020202020204" pitchFamily="34" charset="0"/>
              </a:rPr>
              <a:t>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36,1	7,0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14.200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</a:t>
            </a:r>
            <a:r>
              <a:rPr lang="de-DE" altLang="de-DE" sz="800" b="0">
                <a:cs typeface="Arial" panose="020B0604020202020204" pitchFamily="34" charset="0"/>
              </a:rPr>
              <a:t>(2023)</a:t>
            </a:r>
            <a:endParaRPr lang="de-DE" altLang="de-DE" sz="800" b="0" dirty="0">
              <a:cs typeface="Arial" panose="020B060402020202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77AC657A-9734-6183-47C1-B9CE07D0A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580" y="3572437"/>
            <a:ext cx="4924595" cy="2233052"/>
          </a:xfrm>
          <a:prstGeom prst="rect">
            <a:avLst/>
          </a:prstGeom>
        </p:spPr>
      </p:pic>
      <p:sp>
        <p:nvSpPr>
          <p:cNvPr id="8" name="Rechteck 16">
            <a:extLst>
              <a:ext uri="{FF2B5EF4-FFF2-40B4-BE49-F238E27FC236}">
                <a16:creationId xmlns:a16="http://schemas.microsoft.com/office/drawing/2014/main" id="{83A891B3-3CEB-5E67-A6E8-C0143AB6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134" y="4988399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ARMENIEN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BFF1468-831F-AD01-6944-8AD2DF786350}"/>
              </a:ext>
            </a:extLst>
          </p:cNvPr>
          <p:cNvCxnSpPr/>
          <p:nvPr/>
        </p:nvCxnSpPr>
        <p:spPr>
          <a:xfrm>
            <a:off x="7236296" y="5131001"/>
            <a:ext cx="2880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32FA1A1-CD6B-3A24-D978-756142F40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36963" cy="5545140"/>
          </a:xfrm>
          <a:prstGeom prst="rect">
            <a:avLst/>
          </a:prstGeom>
        </p:spPr>
      </p:pic>
      <p:sp>
        <p:nvSpPr>
          <p:cNvPr id="18" name="Rechteck 16">
            <a:extLst>
              <a:ext uri="{FF2B5EF4-FFF2-40B4-BE49-F238E27FC236}">
                <a16:creationId xmlns:a16="http://schemas.microsoft.com/office/drawing/2014/main" id="{CA29F86F-53AB-687B-CFED-0FDE91FE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622" y="1808820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ARMENIEN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9825BE-FEE0-FD8E-33E3-F4495B06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77" y="2098172"/>
            <a:ext cx="9767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Jerewan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CBA7B6-2CF1-BE05-45A4-094F0F0B6D28}"/>
              </a:ext>
            </a:extLst>
          </p:cNvPr>
          <p:cNvGrpSpPr/>
          <p:nvPr/>
        </p:nvGrpSpPr>
        <p:grpSpPr>
          <a:xfrm>
            <a:off x="1655676" y="2240868"/>
            <a:ext cx="90873" cy="90873"/>
            <a:chOff x="7058657" y="1304764"/>
            <a:chExt cx="90873" cy="90873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8E77EFF-70AB-E3F4-F770-44109D0B3FD4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76955AA-6C6E-D18C-A01C-3F97AA2B62A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87A1DA62-34A6-E3CC-F1DB-EA804F42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07" y="3042603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TÜRKEI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A8AEF79-2556-6BB4-03A3-78544E24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048" y="3763309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IRAN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3835D25-E03F-0C0E-CB33-B3E62D12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764" y="2064540"/>
            <a:ext cx="1810284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ASERBAIDSCHAN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AE876D2-6E3F-5812-BE00-02CEB4049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96" y="1052736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GEORGIEN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3888A59-A4ED-F582-9B5A-3B9991A585F8}"/>
              </a:ext>
            </a:extLst>
          </p:cNvPr>
          <p:cNvSpPr/>
          <p:nvPr/>
        </p:nvSpPr>
        <p:spPr>
          <a:xfrm>
            <a:off x="2323916" y="2585072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C5A47AA-65F7-011E-BC1D-8A9C4743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466" y="2411557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Dschermuk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B1BABD-D1C4-D73D-8A31-317B5F00E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60" y="260351"/>
            <a:ext cx="8629715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257092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3424436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80066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Armenien ist das ärmste Land im Südkaukasus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mit einer wenig entwickelten Industrie und einer hohen Arbeitslosenrate, besonders unter Frauen und jungen Menschen.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2D4799-6378-E581-69DE-855158D61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248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Besonders schwierig ist die Situation in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Vayots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Dzor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suchen viele Flüchtlinge aus dem benachbarten Bergkarabach Schutz – und aktuell auch aus der Ukraine.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8AF1E2-0ED4-C817-2BA3-B438A16AD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Die Organisation SYUNIK </a:t>
            </a:r>
            <a:r>
              <a:rPr lang="de-DE" b="0" dirty="0">
                <a:ea typeface="Times New Roman" panose="02020603050405020304" pitchFamily="18" charset="0"/>
                <a:cs typeface="Arial" panose="020B0604020202020204" pitchFamily="34" charset="0"/>
              </a:rPr>
              <a:t>gibt Frauen und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jungen Menschen eine Perspektive. </a:t>
            </a:r>
            <a:r>
              <a:rPr lang="de-DE" b="0" dirty="0">
                <a:ea typeface="Times New Roman" panose="02020603050405020304" pitchFamily="18" charset="0"/>
                <a:cs typeface="Arial" panose="020B0604020202020204" pitchFamily="34" charset="0"/>
              </a:rPr>
              <a:t>Sie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bietet 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Ausbildungskurse an, vermit­telt Praktika und hilft bei der Existenz­grün­dung.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53ACF8-EB5A-FC01-0580-4EDA949BB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11799"/>
            <a:ext cx="4249734" cy="26936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8DB5E8-E2E6-E04D-CD85-A3E8A5305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5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0A6CC2-B16C-903C-6B00-76966283D9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11799"/>
            <a:ext cx="4249733" cy="26936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E46495-D868-E4F0-319B-2B6F56ACD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7" cy="2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Gemeindezentrum von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Dschermuk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riecht es nach Farbe und Lösungsmittel.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Eine Handvoll Frauen sitzt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 einen Tisch herum. Fast alle bemalen Tassen, eine ein T-Shirt.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E6057B-5F01-3E06-8C16-6E292682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kleine Stadt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Dschermuk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liegt nahe der Grenze zu Aserbaidschan. Immer wieder kommt es in der Region zu Schusswechseln. Die Menschen denken nur von Tag zu Tag.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9007F4-3862-29DC-9EE4-A20FAC2CF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dieser ungewissen Situation bietet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SYUNIK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Orte der Ruhe und der Hoffnung. Vor allem Frauen finden hier eine Perspektive. Sie lernen malen, stricken und kochen.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7411AB-6746-A46F-33BE-5ED037D50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503D0B-D4EC-806A-901F-DA0FFA66C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366" y="260351"/>
            <a:ext cx="424780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5FD12A-2BF8-754F-7358-834048742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780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Manuschak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Gharzaryan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 eine von ihnen. Sie heiratete jung. Für eine Ausbildung fehlten immer Zeit und Geld. Ihr Traum, Lehrerin zu werden, war schnell vergessen.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744AC-0E06-D8CC-1E69-6E6EAC0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85" y="260350"/>
            <a:ext cx="863809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644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NSimSun</vt:lpstr>
      <vt:lpstr>Arial</vt:lpstr>
      <vt:lpstr>Calibri</vt:lpstr>
      <vt:lpstr>Courier New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1365</cp:revision>
  <dcterms:created xsi:type="dcterms:W3CDTF">2005-03-02T11:53:12Z</dcterms:created>
  <dcterms:modified xsi:type="dcterms:W3CDTF">2023-08-07T14:53:16Z</dcterms:modified>
</cp:coreProperties>
</file>