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97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630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35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51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27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02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12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82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493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84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14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6E6A0-FDCB-4407-990E-6472B6EA2A54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E853D-99F2-4ECF-B7C6-4C5735F64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11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206" y="871220"/>
            <a:ext cx="5746900" cy="589108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34" y="467360"/>
            <a:ext cx="6217920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3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Evangelisches Werk für Diakonie und Entwicklung e.V.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sonja.finkbeiner</dc:creator>
  <cp:lastModifiedBy>sonja.finkbeiner</cp:lastModifiedBy>
  <cp:revision>1</cp:revision>
  <dcterms:created xsi:type="dcterms:W3CDTF">2024-04-19T11:30:15Z</dcterms:created>
  <dcterms:modified xsi:type="dcterms:W3CDTF">2024-04-19T11:31:29Z</dcterms:modified>
</cp:coreProperties>
</file>