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0324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Küstner, Johannes</dc:creator>
  <cp:lastModifiedBy>johannes.kuestner</cp:lastModifiedBy>
  <cp:revision>2</cp:revision>
  <dcterms:created xsi:type="dcterms:W3CDTF">2018-11-20T21:01:32Z</dcterms:created>
  <dcterms:modified xsi:type="dcterms:W3CDTF">2018-11-27T21:01:52Z</dcterms:modified>
</cp:coreProperties>
</file>