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handoutMasterIdLst>
    <p:handoutMasterId r:id="rId44"/>
  </p:handoutMasterIdLst>
  <p:sldIdLst>
    <p:sldId id="348" r:id="rId2"/>
    <p:sldId id="396" r:id="rId3"/>
    <p:sldId id="395" r:id="rId4"/>
    <p:sldId id="307" r:id="rId5"/>
    <p:sldId id="352" r:id="rId6"/>
    <p:sldId id="361" r:id="rId7"/>
    <p:sldId id="362" r:id="rId8"/>
    <p:sldId id="353" r:id="rId9"/>
    <p:sldId id="363" r:id="rId10"/>
    <p:sldId id="365" r:id="rId11"/>
    <p:sldId id="364" r:id="rId12"/>
    <p:sldId id="354" r:id="rId13"/>
    <p:sldId id="366" r:id="rId14"/>
    <p:sldId id="367" r:id="rId15"/>
    <p:sldId id="368" r:id="rId16"/>
    <p:sldId id="371" r:id="rId17"/>
    <p:sldId id="369" r:id="rId18"/>
    <p:sldId id="370" r:id="rId19"/>
    <p:sldId id="355" r:id="rId20"/>
    <p:sldId id="376" r:id="rId21"/>
    <p:sldId id="377" r:id="rId22"/>
    <p:sldId id="378" r:id="rId23"/>
    <p:sldId id="379" r:id="rId24"/>
    <p:sldId id="380" r:id="rId25"/>
    <p:sldId id="356" r:id="rId26"/>
    <p:sldId id="381" r:id="rId27"/>
    <p:sldId id="382" r:id="rId28"/>
    <p:sldId id="357" r:id="rId29"/>
    <p:sldId id="383" r:id="rId30"/>
    <p:sldId id="384" r:id="rId31"/>
    <p:sldId id="385" r:id="rId32"/>
    <p:sldId id="386" r:id="rId33"/>
    <p:sldId id="358" r:id="rId34"/>
    <p:sldId id="387" r:id="rId35"/>
    <p:sldId id="388" r:id="rId36"/>
    <p:sldId id="359" r:id="rId37"/>
    <p:sldId id="390" r:id="rId38"/>
    <p:sldId id="391" r:id="rId39"/>
    <p:sldId id="360" r:id="rId40"/>
    <p:sldId id="392" r:id="rId41"/>
    <p:sldId id="393" r:id="rId42"/>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FEAC54B-2C8A-B566-B091-8CFDC5AFA7FC}" name="Lichtblau, Thorsten" initials="TL" userId="S::thorsten.lichtblau@ewde.de::06b5bcef-b0bc-4eee-8061-be09c4a233b3"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730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3C7CCC-B967-49E6-AA70-58FBA7C64636}" v="47" dt="2025-09-15T09:20:24.124"/>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206" autoAdjust="0"/>
    <p:restoredTop sz="93690" autoAdjust="0"/>
  </p:normalViewPr>
  <p:slideViewPr>
    <p:cSldViewPr snapToGrid="0" showGuides="1">
      <p:cViewPr varScale="1">
        <p:scale>
          <a:sx n="65" d="100"/>
          <a:sy n="65" d="100"/>
        </p:scale>
        <p:origin x="600" y="60"/>
      </p:cViewPr>
      <p:guideLst/>
    </p:cSldViewPr>
  </p:slideViewPr>
  <p:outlineViewPr>
    <p:cViewPr>
      <p:scale>
        <a:sx n="33" d="100"/>
        <a:sy n="33" d="100"/>
      </p:scale>
      <p:origin x="0" y="-14544"/>
    </p:cViewPr>
  </p:outlineViewPr>
  <p:notesTextViewPr>
    <p:cViewPr>
      <p:scale>
        <a:sx n="3" d="2"/>
        <a:sy n="3" d="2"/>
      </p:scale>
      <p:origin x="0" y="0"/>
    </p:cViewPr>
  </p:notesTextViewPr>
  <p:sorterViewPr>
    <p:cViewPr>
      <p:scale>
        <a:sx n="100" d="100"/>
        <a:sy n="100" d="100"/>
      </p:scale>
      <p:origin x="0" y="0"/>
    </p:cViewPr>
  </p:sorterViewPr>
  <p:notesViewPr>
    <p:cSldViewPr snapToGrid="0" showGuides="1">
      <p:cViewPr varScale="1">
        <p:scale>
          <a:sx n="191" d="100"/>
          <a:sy n="191" d="100"/>
        </p:scale>
        <p:origin x="1530" y="15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51" Type="http://schemas.microsoft.com/office/2018/10/relationships/authors" Targe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ofmann, Philippa" userId="4ca14e4d-d91f-49d8-a8a8-f5d3b4d4d614" providerId="ADAL" clId="{CE6F1060-2659-4519-BDBD-5774CF4B3907}"/>
    <pc:docChg chg="undo custSel delSld modSld">
      <pc:chgData name="Hofmann, Philippa" userId="4ca14e4d-d91f-49d8-a8a8-f5d3b4d4d614" providerId="ADAL" clId="{CE6F1060-2659-4519-BDBD-5774CF4B3907}" dt="2025-09-03T12:02:47.228" v="56" actId="47"/>
      <pc:docMkLst>
        <pc:docMk/>
      </pc:docMkLst>
      <pc:sldChg chg="modSp">
        <pc:chgData name="Hofmann, Philippa" userId="4ca14e4d-d91f-49d8-a8a8-f5d3b4d4d614" providerId="ADAL" clId="{CE6F1060-2659-4519-BDBD-5774CF4B3907}" dt="2025-09-03T12:00:53.914" v="40" actId="1076"/>
        <pc:sldMkLst>
          <pc:docMk/>
          <pc:sldMk cId="2229546209" sldId="307"/>
        </pc:sldMkLst>
        <pc:spChg chg="mod">
          <ac:chgData name="Hofmann, Philippa" userId="4ca14e4d-d91f-49d8-a8a8-f5d3b4d4d614" providerId="ADAL" clId="{CE6F1060-2659-4519-BDBD-5774CF4B3907}" dt="2025-09-03T12:00:53.914" v="40" actId="1076"/>
          <ac:spMkLst>
            <pc:docMk/>
            <pc:sldMk cId="2229546209" sldId="307"/>
            <ac:spMk id="3" creationId="{7F3F216C-20EC-DDB1-527E-3A7DEFEA580D}"/>
          </ac:spMkLst>
        </pc:spChg>
      </pc:sldChg>
      <pc:sldChg chg="del">
        <pc:chgData name="Hofmann, Philippa" userId="4ca14e4d-d91f-49d8-a8a8-f5d3b4d4d614" providerId="ADAL" clId="{CE6F1060-2659-4519-BDBD-5774CF4B3907}" dt="2025-09-03T12:02:47.228" v="56" actId="47"/>
        <pc:sldMkLst>
          <pc:docMk/>
          <pc:sldMk cId="2395350692" sldId="330"/>
        </pc:sldMkLst>
      </pc:sldChg>
      <pc:sldChg chg="modSp mod">
        <pc:chgData name="Hofmann, Philippa" userId="4ca14e4d-d91f-49d8-a8a8-f5d3b4d4d614" providerId="ADAL" clId="{CE6F1060-2659-4519-BDBD-5774CF4B3907}" dt="2025-09-03T12:01:27.018" v="44" actId="255"/>
        <pc:sldMkLst>
          <pc:docMk/>
          <pc:sldMk cId="3692432738" sldId="361"/>
        </pc:sldMkLst>
        <pc:spChg chg="mod">
          <ac:chgData name="Hofmann, Philippa" userId="4ca14e4d-d91f-49d8-a8a8-f5d3b4d4d614" providerId="ADAL" clId="{CE6F1060-2659-4519-BDBD-5774CF4B3907}" dt="2025-09-03T12:01:21.645" v="43" actId="255"/>
          <ac:spMkLst>
            <pc:docMk/>
            <pc:sldMk cId="3692432738" sldId="361"/>
            <ac:spMk id="3" creationId="{AD2B2497-B34D-1458-854C-BB953F3E28BA}"/>
          </ac:spMkLst>
        </pc:spChg>
        <pc:spChg chg="mod">
          <ac:chgData name="Hofmann, Philippa" userId="4ca14e4d-d91f-49d8-a8a8-f5d3b4d4d614" providerId="ADAL" clId="{CE6F1060-2659-4519-BDBD-5774CF4B3907}" dt="2025-09-03T12:01:27.018" v="44" actId="255"/>
          <ac:spMkLst>
            <pc:docMk/>
            <pc:sldMk cId="3692432738" sldId="361"/>
            <ac:spMk id="5" creationId="{E89BA01F-1D0C-E3CA-7A47-FEFB65A05B0D}"/>
          </ac:spMkLst>
        </pc:spChg>
      </pc:sldChg>
      <pc:sldChg chg="delSp mod">
        <pc:chgData name="Hofmann, Philippa" userId="4ca14e4d-d91f-49d8-a8a8-f5d3b4d4d614" providerId="ADAL" clId="{CE6F1060-2659-4519-BDBD-5774CF4B3907}" dt="2025-09-03T12:01:36.003" v="46" actId="478"/>
        <pc:sldMkLst>
          <pc:docMk/>
          <pc:sldMk cId="3236822505" sldId="363"/>
        </pc:sldMkLst>
      </pc:sldChg>
      <pc:sldChg chg="modSp mod">
        <pc:chgData name="Hofmann, Philippa" userId="4ca14e4d-d91f-49d8-a8a8-f5d3b4d4d614" providerId="ADAL" clId="{CE6F1060-2659-4519-BDBD-5774CF4B3907}" dt="2025-09-03T09:43:46.487" v="1" actId="255"/>
        <pc:sldMkLst>
          <pc:docMk/>
          <pc:sldMk cId="2227657896" sldId="369"/>
        </pc:sldMkLst>
        <pc:spChg chg="mod">
          <ac:chgData name="Hofmann, Philippa" userId="4ca14e4d-d91f-49d8-a8a8-f5d3b4d4d614" providerId="ADAL" clId="{CE6F1060-2659-4519-BDBD-5774CF4B3907}" dt="2025-09-03T09:43:46.487" v="1" actId="255"/>
          <ac:spMkLst>
            <pc:docMk/>
            <pc:sldMk cId="2227657896" sldId="369"/>
            <ac:spMk id="5" creationId="{01C29923-8C48-7999-97B3-3A4662AC07F4}"/>
          </ac:spMkLst>
        </pc:spChg>
      </pc:sldChg>
      <pc:sldChg chg="modSp mod">
        <pc:chgData name="Hofmann, Philippa" userId="4ca14e4d-d91f-49d8-a8a8-f5d3b4d4d614" providerId="ADAL" clId="{CE6F1060-2659-4519-BDBD-5774CF4B3907}" dt="2025-09-03T09:43:53.876" v="2" actId="255"/>
        <pc:sldMkLst>
          <pc:docMk/>
          <pc:sldMk cId="3235377716" sldId="370"/>
        </pc:sldMkLst>
        <pc:spChg chg="mod">
          <ac:chgData name="Hofmann, Philippa" userId="4ca14e4d-d91f-49d8-a8a8-f5d3b4d4d614" providerId="ADAL" clId="{CE6F1060-2659-4519-BDBD-5774CF4B3907}" dt="2025-09-03T09:43:53.876" v="2" actId="255"/>
          <ac:spMkLst>
            <pc:docMk/>
            <pc:sldMk cId="3235377716" sldId="370"/>
            <ac:spMk id="5" creationId="{B6135FA2-6C4D-4F32-3725-4D46CDA8B683}"/>
          </ac:spMkLst>
        </pc:spChg>
      </pc:sldChg>
      <pc:sldChg chg="modSp mod">
        <pc:chgData name="Hofmann, Philippa" userId="4ca14e4d-d91f-49d8-a8a8-f5d3b4d4d614" providerId="ADAL" clId="{CE6F1060-2659-4519-BDBD-5774CF4B3907}" dt="2025-09-03T12:02:10.917" v="55" actId="20577"/>
        <pc:sldMkLst>
          <pc:docMk/>
          <pc:sldMk cId="2231864603" sldId="371"/>
        </pc:sldMkLst>
        <pc:spChg chg="mod">
          <ac:chgData name="Hofmann, Philippa" userId="4ca14e4d-d91f-49d8-a8a8-f5d3b4d4d614" providerId="ADAL" clId="{CE6F1060-2659-4519-BDBD-5774CF4B3907}" dt="2025-09-03T12:01:57.080" v="47" actId="20577"/>
          <ac:spMkLst>
            <pc:docMk/>
            <pc:sldMk cId="2231864603" sldId="371"/>
            <ac:spMk id="2" creationId="{4BEEF6AF-FACE-64A6-28FE-1C3DAAFFE680}"/>
          </ac:spMkLst>
        </pc:spChg>
        <pc:spChg chg="mod">
          <ac:chgData name="Hofmann, Philippa" userId="4ca14e4d-d91f-49d8-a8a8-f5d3b4d4d614" providerId="ADAL" clId="{CE6F1060-2659-4519-BDBD-5774CF4B3907}" dt="2025-09-03T12:02:10.917" v="55" actId="20577"/>
          <ac:spMkLst>
            <pc:docMk/>
            <pc:sldMk cId="2231864603" sldId="371"/>
            <ac:spMk id="5" creationId="{72E0E51E-B9CA-A129-9927-F2EE786224D0}"/>
          </ac:spMkLst>
        </pc:spChg>
      </pc:sldChg>
    </pc:docChg>
  </pc:docChgLst>
  <pc:docChgLst>
    <pc:chgData name="Hofmann, Philippa" userId="4ca14e4d-d91f-49d8-a8a8-f5d3b4d4d614" providerId="ADAL" clId="{213C7CCC-B967-49E6-AA70-58FBA7C64636}"/>
    <pc:docChg chg="undo custSel addSld delSld modSld">
      <pc:chgData name="Hofmann, Philippa" userId="4ca14e4d-d91f-49d8-a8a8-f5d3b4d4d614" providerId="ADAL" clId="{213C7CCC-B967-49E6-AA70-58FBA7C64636}" dt="2025-09-15T09:20:57.519" v="435" actId="255"/>
      <pc:docMkLst>
        <pc:docMk/>
      </pc:docMkLst>
      <pc:sldChg chg="addSp delSp modSp mod">
        <pc:chgData name="Hofmann, Philippa" userId="4ca14e4d-d91f-49d8-a8a8-f5d3b4d4d614" providerId="ADAL" clId="{213C7CCC-B967-49E6-AA70-58FBA7C64636}" dt="2025-09-15T09:12:52.749" v="343" actId="478"/>
        <pc:sldMkLst>
          <pc:docMk/>
          <pc:sldMk cId="22839168" sldId="348"/>
        </pc:sldMkLst>
        <pc:picChg chg="add del mod">
          <ac:chgData name="Hofmann, Philippa" userId="4ca14e4d-d91f-49d8-a8a8-f5d3b4d4d614" providerId="ADAL" clId="{213C7CCC-B967-49E6-AA70-58FBA7C64636}" dt="2025-09-15T09:12:52.749" v="343" actId="478"/>
          <ac:picMkLst>
            <pc:docMk/>
            <pc:sldMk cId="22839168" sldId="348"/>
            <ac:picMk id="5" creationId="{DB711093-FC5D-934B-1F2E-32ADA78008EE}"/>
          </ac:picMkLst>
        </pc:picChg>
      </pc:sldChg>
      <pc:sldChg chg="addSp delSp modSp add del mod">
        <pc:chgData name="Hofmann, Philippa" userId="4ca14e4d-d91f-49d8-a8a8-f5d3b4d4d614" providerId="ADAL" clId="{213C7CCC-B967-49E6-AA70-58FBA7C64636}" dt="2025-09-15T08:59:12.866" v="57" actId="47"/>
        <pc:sldMkLst>
          <pc:docMk/>
          <pc:sldMk cId="320485006" sldId="394"/>
        </pc:sldMkLst>
        <pc:spChg chg="mod">
          <ac:chgData name="Hofmann, Philippa" userId="4ca14e4d-d91f-49d8-a8a8-f5d3b4d4d614" providerId="ADAL" clId="{213C7CCC-B967-49E6-AA70-58FBA7C64636}" dt="2025-09-15T08:57:17.984" v="40" actId="20577"/>
          <ac:spMkLst>
            <pc:docMk/>
            <pc:sldMk cId="320485006" sldId="394"/>
            <ac:spMk id="2" creationId="{91F9F3F5-BA90-2AA9-1AD7-27430A2C43DE}"/>
          </ac:spMkLst>
        </pc:spChg>
        <pc:spChg chg="add mod">
          <ac:chgData name="Hofmann, Philippa" userId="4ca14e4d-d91f-49d8-a8a8-f5d3b4d4d614" providerId="ADAL" clId="{213C7CCC-B967-49E6-AA70-58FBA7C64636}" dt="2025-09-15T08:58:47.236" v="52" actId="478"/>
          <ac:spMkLst>
            <pc:docMk/>
            <pc:sldMk cId="320485006" sldId="394"/>
            <ac:spMk id="6" creationId="{306C8C8D-DC50-B58D-F41D-56FF09C2B4A1}"/>
          </ac:spMkLst>
        </pc:spChg>
        <pc:spChg chg="del">
          <ac:chgData name="Hofmann, Philippa" userId="4ca14e4d-d91f-49d8-a8a8-f5d3b4d4d614" providerId="ADAL" clId="{213C7CCC-B967-49E6-AA70-58FBA7C64636}" dt="2025-09-15T08:58:14.421" v="41" actId="931"/>
          <ac:spMkLst>
            <pc:docMk/>
            <pc:sldMk cId="320485006" sldId="394"/>
            <ac:spMk id="17" creationId="{EFCBA846-07E8-9CA1-D8EE-983EA6359E0C}"/>
          </ac:spMkLst>
        </pc:spChg>
        <pc:picChg chg="add del mod">
          <ac:chgData name="Hofmann, Philippa" userId="4ca14e4d-d91f-49d8-a8a8-f5d3b4d4d614" providerId="ADAL" clId="{213C7CCC-B967-49E6-AA70-58FBA7C64636}" dt="2025-09-15T08:58:47.236" v="52" actId="478"/>
          <ac:picMkLst>
            <pc:docMk/>
            <pc:sldMk cId="320485006" sldId="394"/>
            <ac:picMk id="4" creationId="{DE0ACAD0-2091-99BB-5FB5-14E4916C60CF}"/>
          </ac:picMkLst>
        </pc:picChg>
      </pc:sldChg>
      <pc:sldChg chg="modSp add mod">
        <pc:chgData name="Hofmann, Philippa" userId="4ca14e4d-d91f-49d8-a8a8-f5d3b4d4d614" providerId="ADAL" clId="{213C7CCC-B967-49E6-AA70-58FBA7C64636}" dt="2025-09-15T09:18:49.243" v="414" actId="1076"/>
        <pc:sldMkLst>
          <pc:docMk/>
          <pc:sldMk cId="1077486643" sldId="395"/>
        </pc:sldMkLst>
        <pc:spChg chg="mod">
          <ac:chgData name="Hofmann, Philippa" userId="4ca14e4d-d91f-49d8-a8a8-f5d3b4d4d614" providerId="ADAL" clId="{213C7CCC-B967-49E6-AA70-58FBA7C64636}" dt="2025-09-15T09:18:49.243" v="414" actId="1076"/>
          <ac:spMkLst>
            <pc:docMk/>
            <pc:sldMk cId="1077486643" sldId="395"/>
            <ac:spMk id="17" creationId="{7F4B70F7-92B5-387B-96EB-F98D6840F44F}"/>
          </ac:spMkLst>
        </pc:spChg>
      </pc:sldChg>
      <pc:sldChg chg="addSp delSp modSp add mod">
        <pc:chgData name="Hofmann, Philippa" userId="4ca14e4d-d91f-49d8-a8a8-f5d3b4d4d614" providerId="ADAL" clId="{213C7CCC-B967-49E6-AA70-58FBA7C64636}" dt="2025-09-15T09:20:57.519" v="435" actId="255"/>
        <pc:sldMkLst>
          <pc:docMk/>
          <pc:sldMk cId="2610055109" sldId="396"/>
        </pc:sldMkLst>
        <pc:spChg chg="del mod">
          <ac:chgData name="Hofmann, Philippa" userId="4ca14e4d-d91f-49d8-a8a8-f5d3b4d4d614" providerId="ADAL" clId="{213C7CCC-B967-49E6-AA70-58FBA7C64636}" dt="2025-09-15T09:19:50.675" v="426" actId="478"/>
          <ac:spMkLst>
            <pc:docMk/>
            <pc:sldMk cId="2610055109" sldId="396"/>
            <ac:spMk id="2" creationId="{32E7E617-D4F5-B2E2-638E-C0D754C1C233}"/>
          </ac:spMkLst>
        </pc:spChg>
        <pc:spChg chg="add del mod">
          <ac:chgData name="Hofmann, Philippa" userId="4ca14e4d-d91f-49d8-a8a8-f5d3b4d4d614" providerId="ADAL" clId="{213C7CCC-B967-49E6-AA70-58FBA7C64636}" dt="2025-09-15T09:01:46.223" v="73" actId="478"/>
          <ac:spMkLst>
            <pc:docMk/>
            <pc:sldMk cId="2610055109" sldId="396"/>
            <ac:spMk id="6" creationId="{135F3019-3471-FE4D-20AE-C828587F3C76}"/>
          </ac:spMkLst>
        </pc:spChg>
        <pc:spChg chg="add del mod">
          <ac:chgData name="Hofmann, Philippa" userId="4ca14e4d-d91f-49d8-a8a8-f5d3b4d4d614" providerId="ADAL" clId="{213C7CCC-B967-49E6-AA70-58FBA7C64636}" dt="2025-09-15T09:03:14.075" v="186"/>
          <ac:spMkLst>
            <pc:docMk/>
            <pc:sldMk cId="2610055109" sldId="396"/>
            <ac:spMk id="7" creationId="{0FE39FF8-1103-6294-AC00-21D493127239}"/>
          </ac:spMkLst>
        </pc:spChg>
        <pc:spChg chg="add del">
          <ac:chgData name="Hofmann, Philippa" userId="4ca14e4d-d91f-49d8-a8a8-f5d3b4d4d614" providerId="ADAL" clId="{213C7CCC-B967-49E6-AA70-58FBA7C64636}" dt="2025-09-15T09:16:14.625" v="381" actId="478"/>
          <ac:spMkLst>
            <pc:docMk/>
            <pc:sldMk cId="2610055109" sldId="396"/>
            <ac:spMk id="9" creationId="{2A7A48D7-52EC-A43F-F219-6702ADAE91D2}"/>
          </ac:spMkLst>
        </pc:spChg>
        <pc:spChg chg="add del mod">
          <ac:chgData name="Hofmann, Philippa" userId="4ca14e4d-d91f-49d8-a8a8-f5d3b4d4d614" providerId="ADAL" clId="{213C7CCC-B967-49E6-AA70-58FBA7C64636}" dt="2025-09-15T09:03:34.906" v="187" actId="478"/>
          <ac:spMkLst>
            <pc:docMk/>
            <pc:sldMk cId="2610055109" sldId="396"/>
            <ac:spMk id="10" creationId="{8D693F07-D888-3533-79C1-516F472048D8}"/>
          </ac:spMkLst>
        </pc:spChg>
        <pc:spChg chg="add del mod">
          <ac:chgData name="Hofmann, Philippa" userId="4ca14e4d-d91f-49d8-a8a8-f5d3b4d4d614" providerId="ADAL" clId="{213C7CCC-B967-49E6-AA70-58FBA7C64636}" dt="2025-09-15T09:14:28.079" v="357" actId="478"/>
          <ac:spMkLst>
            <pc:docMk/>
            <pc:sldMk cId="2610055109" sldId="396"/>
            <ac:spMk id="11" creationId="{DC10CC4B-2168-6C90-F53B-4DC7D005262F}"/>
          </ac:spMkLst>
        </pc:spChg>
        <pc:spChg chg="add mod">
          <ac:chgData name="Hofmann, Philippa" userId="4ca14e4d-d91f-49d8-a8a8-f5d3b4d4d614" providerId="ADAL" clId="{213C7CCC-B967-49E6-AA70-58FBA7C64636}" dt="2025-09-15T09:03:44.613" v="194"/>
          <ac:spMkLst>
            <pc:docMk/>
            <pc:sldMk cId="2610055109" sldId="396"/>
            <ac:spMk id="12" creationId="{78EF07B3-E99B-2308-4D3A-CE6BF0E9B434}"/>
          </ac:spMkLst>
        </pc:spChg>
        <pc:spChg chg="add del mod">
          <ac:chgData name="Hofmann, Philippa" userId="4ca14e4d-d91f-49d8-a8a8-f5d3b4d4d614" providerId="ADAL" clId="{213C7CCC-B967-49E6-AA70-58FBA7C64636}" dt="2025-09-15T09:18:43.117" v="411"/>
          <ac:spMkLst>
            <pc:docMk/>
            <pc:sldMk cId="2610055109" sldId="396"/>
            <ac:spMk id="17" creationId="{9D7BFD72-E83E-19A4-24DF-FB9436B97063}"/>
          </ac:spMkLst>
        </pc:spChg>
        <pc:spChg chg="add del mod">
          <ac:chgData name="Hofmann, Philippa" userId="4ca14e4d-d91f-49d8-a8a8-f5d3b4d4d614" providerId="ADAL" clId="{213C7CCC-B967-49E6-AA70-58FBA7C64636}" dt="2025-09-15T09:19:16.624" v="418" actId="478"/>
          <ac:spMkLst>
            <pc:docMk/>
            <pc:sldMk cId="2610055109" sldId="396"/>
            <ac:spMk id="25" creationId="{47E2B29C-F173-6C09-F0FA-BFB2D631E6F1}"/>
          </ac:spMkLst>
        </pc:spChg>
        <pc:spChg chg="add del mod">
          <ac:chgData name="Hofmann, Philippa" userId="4ca14e4d-d91f-49d8-a8a8-f5d3b4d4d614" providerId="ADAL" clId="{213C7CCC-B967-49E6-AA70-58FBA7C64636}" dt="2025-09-15T09:16:10.201" v="377" actId="21"/>
          <ac:spMkLst>
            <pc:docMk/>
            <pc:sldMk cId="2610055109" sldId="396"/>
            <ac:spMk id="27" creationId="{16123CCF-54B1-E959-F061-0D8C9672403F}"/>
          </ac:spMkLst>
        </pc:spChg>
        <pc:spChg chg="add del mod">
          <ac:chgData name="Hofmann, Philippa" userId="4ca14e4d-d91f-49d8-a8a8-f5d3b4d4d614" providerId="ADAL" clId="{213C7CCC-B967-49E6-AA70-58FBA7C64636}" dt="2025-09-15T09:16:19.889" v="383" actId="478"/>
          <ac:spMkLst>
            <pc:docMk/>
            <pc:sldMk cId="2610055109" sldId="396"/>
            <ac:spMk id="29" creationId="{CD858DD4-F16C-95DE-C749-22D367FC7C4C}"/>
          </ac:spMkLst>
        </pc:spChg>
        <pc:spChg chg="add del mod">
          <ac:chgData name="Hofmann, Philippa" userId="4ca14e4d-d91f-49d8-a8a8-f5d3b4d4d614" providerId="ADAL" clId="{213C7CCC-B967-49E6-AA70-58FBA7C64636}" dt="2025-09-15T09:19:24.853" v="422" actId="478"/>
          <ac:spMkLst>
            <pc:docMk/>
            <pc:sldMk cId="2610055109" sldId="396"/>
            <ac:spMk id="33" creationId="{58E18482-3C86-C574-4327-C2BD8DF51297}"/>
          </ac:spMkLst>
        </pc:spChg>
        <pc:spChg chg="add mod">
          <ac:chgData name="Hofmann, Philippa" userId="4ca14e4d-d91f-49d8-a8a8-f5d3b4d4d614" providerId="ADAL" clId="{213C7CCC-B967-49E6-AA70-58FBA7C64636}" dt="2025-09-15T09:19:31.639" v="424"/>
          <ac:spMkLst>
            <pc:docMk/>
            <pc:sldMk cId="2610055109" sldId="396"/>
            <ac:spMk id="34" creationId="{C9E9C3CC-D84A-EFB9-624E-6758C433FAC1}"/>
          </ac:spMkLst>
        </pc:spChg>
        <pc:spChg chg="add del mod">
          <ac:chgData name="Hofmann, Philippa" userId="4ca14e4d-d91f-49d8-a8a8-f5d3b4d4d614" providerId="ADAL" clId="{213C7CCC-B967-49E6-AA70-58FBA7C64636}" dt="2025-09-15T09:20:36.102" v="433" actId="478"/>
          <ac:spMkLst>
            <pc:docMk/>
            <pc:sldMk cId="2610055109" sldId="396"/>
            <ac:spMk id="37" creationId="{B9003DAB-6A72-2AC7-5FF4-E61894CDC93C}"/>
          </ac:spMkLst>
        </pc:spChg>
        <pc:spChg chg="add mod">
          <ac:chgData name="Hofmann, Philippa" userId="4ca14e4d-d91f-49d8-a8a8-f5d3b4d4d614" providerId="ADAL" clId="{213C7CCC-B967-49E6-AA70-58FBA7C64636}" dt="2025-09-15T09:20:57.519" v="435" actId="255"/>
          <ac:spMkLst>
            <pc:docMk/>
            <pc:sldMk cId="2610055109" sldId="396"/>
            <ac:spMk id="38" creationId="{57E4134D-E07C-E3F0-3560-0547EAE3AE0A}"/>
          </ac:spMkLst>
        </pc:spChg>
        <pc:spChg chg="add mod">
          <ac:chgData name="Hofmann, Philippa" userId="4ca14e4d-d91f-49d8-a8a8-f5d3b4d4d614" providerId="ADAL" clId="{213C7CCC-B967-49E6-AA70-58FBA7C64636}" dt="2025-09-15T09:20:08.686" v="429"/>
          <ac:spMkLst>
            <pc:docMk/>
            <pc:sldMk cId="2610055109" sldId="396"/>
            <ac:spMk id="39" creationId="{E6F5263E-3BB8-5428-E982-27CFACFF1E86}"/>
          </ac:spMkLst>
        </pc:spChg>
        <pc:spChg chg="add mod">
          <ac:chgData name="Hofmann, Philippa" userId="4ca14e4d-d91f-49d8-a8a8-f5d3b4d4d614" providerId="ADAL" clId="{213C7CCC-B967-49E6-AA70-58FBA7C64636}" dt="2025-09-15T09:20:24.124" v="431"/>
          <ac:spMkLst>
            <pc:docMk/>
            <pc:sldMk cId="2610055109" sldId="396"/>
            <ac:spMk id="41" creationId="{3BF3B36F-EECD-FF57-61D7-3EBD95E27ACD}"/>
          </ac:spMkLst>
        </pc:spChg>
        <pc:picChg chg="add del mod">
          <ac:chgData name="Hofmann, Philippa" userId="4ca14e4d-d91f-49d8-a8a8-f5d3b4d4d614" providerId="ADAL" clId="{213C7CCC-B967-49E6-AA70-58FBA7C64636}" dt="2025-09-15T09:19:21.382" v="420" actId="478"/>
          <ac:picMkLst>
            <pc:docMk/>
            <pc:sldMk cId="2610055109" sldId="396"/>
            <ac:picMk id="4" creationId="{944093DD-903F-56A6-0FA8-89695A797901}"/>
          </ac:picMkLst>
        </pc:picChg>
        <pc:picChg chg="add del mod">
          <ac:chgData name="Hofmann, Philippa" userId="4ca14e4d-d91f-49d8-a8a8-f5d3b4d4d614" providerId="ADAL" clId="{213C7CCC-B967-49E6-AA70-58FBA7C64636}" dt="2025-09-15T09:09:59.969" v="308" actId="478"/>
          <ac:picMkLst>
            <pc:docMk/>
            <pc:sldMk cId="2610055109" sldId="396"/>
            <ac:picMk id="14" creationId="{9CCC586B-A602-3FDB-B4D0-7712F3C0AF06}"/>
          </ac:picMkLst>
        </pc:picChg>
        <pc:picChg chg="add del">
          <ac:chgData name="Hofmann, Philippa" userId="4ca14e4d-d91f-49d8-a8a8-f5d3b4d4d614" providerId="ADAL" clId="{213C7CCC-B967-49E6-AA70-58FBA7C64636}" dt="2025-09-15T09:10:02.642" v="310" actId="478"/>
          <ac:picMkLst>
            <pc:docMk/>
            <pc:sldMk cId="2610055109" sldId="396"/>
            <ac:picMk id="16" creationId="{A9E863A8-BF9D-58B5-87D0-4F2E65D8718E}"/>
          </ac:picMkLst>
        </pc:picChg>
        <pc:picChg chg="add mod">
          <ac:chgData name="Hofmann, Philippa" userId="4ca14e4d-d91f-49d8-a8a8-f5d3b4d4d614" providerId="ADAL" clId="{213C7CCC-B967-49E6-AA70-58FBA7C64636}" dt="2025-09-15T09:12:09.876" v="317"/>
          <ac:picMkLst>
            <pc:docMk/>
            <pc:sldMk cId="2610055109" sldId="396"/>
            <ac:picMk id="19" creationId="{91D3CA9E-8155-F810-AB6D-EEB103EA7326}"/>
          </ac:picMkLst>
        </pc:picChg>
        <pc:picChg chg="add mod">
          <ac:chgData name="Hofmann, Philippa" userId="4ca14e4d-d91f-49d8-a8a8-f5d3b4d4d614" providerId="ADAL" clId="{213C7CCC-B967-49E6-AA70-58FBA7C64636}" dt="2025-09-15T09:12:18.377" v="324"/>
          <ac:picMkLst>
            <pc:docMk/>
            <pc:sldMk cId="2610055109" sldId="396"/>
            <ac:picMk id="21" creationId="{961600D3-902B-6726-BDCE-001C032CC827}"/>
          </ac:picMkLst>
        </pc:picChg>
        <pc:picChg chg="add mod">
          <ac:chgData name="Hofmann, Philippa" userId="4ca14e4d-d91f-49d8-a8a8-f5d3b4d4d614" providerId="ADAL" clId="{213C7CCC-B967-49E6-AA70-58FBA7C64636}" dt="2025-09-15T09:12:36.011" v="336"/>
          <ac:picMkLst>
            <pc:docMk/>
            <pc:sldMk cId="2610055109" sldId="396"/>
            <ac:picMk id="23" creationId="{97BF1078-0CE7-C658-090D-73718B322981}"/>
          </ac:picMkLst>
        </pc:picChg>
        <pc:picChg chg="add del mod">
          <ac:chgData name="Hofmann, Philippa" userId="4ca14e4d-d91f-49d8-a8a8-f5d3b4d4d614" providerId="ADAL" clId="{213C7CCC-B967-49E6-AA70-58FBA7C64636}" dt="2025-09-15T09:19:20.030" v="419" actId="478"/>
          <ac:picMkLst>
            <pc:docMk/>
            <pc:sldMk cId="2610055109" sldId="396"/>
            <ac:picMk id="24" creationId="{29438762-6E2C-55CE-A491-9E3E10E53074}"/>
          </ac:picMkLst>
        </pc:picChg>
        <pc:picChg chg="add mod">
          <ac:chgData name="Hofmann, Philippa" userId="4ca14e4d-d91f-49d8-a8a8-f5d3b4d4d614" providerId="ADAL" clId="{213C7CCC-B967-49E6-AA70-58FBA7C64636}" dt="2025-09-15T09:18:38.444" v="410"/>
          <ac:picMkLst>
            <pc:docMk/>
            <pc:sldMk cId="2610055109" sldId="396"/>
            <ac:picMk id="30" creationId="{5EE9FECC-8D38-5DBE-51A9-89EB4F26646C}"/>
          </ac:picMkLst>
        </pc:picChg>
        <pc:picChg chg="add del mod">
          <ac:chgData name="Hofmann, Philippa" userId="4ca14e4d-d91f-49d8-a8a8-f5d3b4d4d614" providerId="ADAL" clId="{213C7CCC-B967-49E6-AA70-58FBA7C64636}" dt="2025-09-15T09:18:44.203" v="412" actId="478"/>
          <ac:picMkLst>
            <pc:docMk/>
            <pc:sldMk cId="2610055109" sldId="396"/>
            <ac:picMk id="31" creationId="{7265B212-D9AC-6357-7A68-BCDE718D932E}"/>
          </ac:picMkLst>
        </pc:picChg>
        <pc:picChg chg="add mod">
          <ac:chgData name="Hofmann, Philippa" userId="4ca14e4d-d91f-49d8-a8a8-f5d3b4d4d614" providerId="ADAL" clId="{213C7CCC-B967-49E6-AA70-58FBA7C64636}" dt="2025-09-15T09:19:39.692" v="425"/>
          <ac:picMkLst>
            <pc:docMk/>
            <pc:sldMk cId="2610055109" sldId="396"/>
            <ac:picMk id="35" creationId="{EA59CB08-6D22-AD8B-C99F-245F55CBEADE}"/>
          </ac:picMkLst>
        </pc:picChg>
        <pc:picChg chg="add mod">
          <ac:chgData name="Hofmann, Philippa" userId="4ca14e4d-d91f-49d8-a8a8-f5d3b4d4d614" providerId="ADAL" clId="{213C7CCC-B967-49E6-AA70-58FBA7C64636}" dt="2025-09-15T09:20:32.607" v="432" actId="1076"/>
          <ac:picMkLst>
            <pc:docMk/>
            <pc:sldMk cId="2610055109" sldId="396"/>
            <ac:picMk id="40" creationId="{E1A68F0D-A587-0E3D-1040-0CD6C6116D45}"/>
          </ac:picMkLst>
        </pc:picChg>
      </pc:sldChg>
      <pc:sldChg chg="add del">
        <pc:chgData name="Hofmann, Philippa" userId="4ca14e4d-d91f-49d8-a8a8-f5d3b4d4d614" providerId="ADAL" clId="{213C7CCC-B967-49E6-AA70-58FBA7C64636}" dt="2025-09-15T08:59:06.593" v="55"/>
        <pc:sldMkLst>
          <pc:docMk/>
          <pc:sldMk cId="2630892555" sldId="396"/>
        </pc:sldMkLst>
      </pc:sldChg>
      <pc:sldChg chg="add del">
        <pc:chgData name="Hofmann, Philippa" userId="4ca14e4d-d91f-49d8-a8a8-f5d3b4d4d614" providerId="ADAL" clId="{213C7CCC-B967-49E6-AA70-58FBA7C64636}" dt="2025-09-15T09:15:03.466" v="364" actId="47"/>
        <pc:sldMkLst>
          <pc:docMk/>
          <pc:sldMk cId="3343327700" sldId="397"/>
        </pc:sldMkLst>
      </pc:sldChg>
      <pc:sldChg chg="addSp delSp modSp add del mod">
        <pc:chgData name="Hofmann, Philippa" userId="4ca14e4d-d91f-49d8-a8a8-f5d3b4d4d614" providerId="ADAL" clId="{213C7CCC-B967-49E6-AA70-58FBA7C64636}" dt="2025-09-15T09:20:39.973" v="434" actId="47"/>
        <pc:sldMkLst>
          <pc:docMk/>
          <pc:sldMk cId="3775249729" sldId="397"/>
        </pc:sldMkLst>
        <pc:spChg chg="mod">
          <ac:chgData name="Hofmann, Philippa" userId="4ca14e4d-d91f-49d8-a8a8-f5d3b4d4d614" providerId="ADAL" clId="{213C7CCC-B967-49E6-AA70-58FBA7C64636}" dt="2025-09-15T09:18:11.817" v="405" actId="255"/>
          <ac:spMkLst>
            <pc:docMk/>
            <pc:sldMk cId="3775249729" sldId="397"/>
            <ac:spMk id="2" creationId="{39A1A99B-3D20-D3EF-71E1-88243C75A18B}"/>
          </ac:spMkLst>
        </pc:spChg>
        <pc:spChg chg="mod">
          <ac:chgData name="Hofmann, Philippa" userId="4ca14e4d-d91f-49d8-a8a8-f5d3b4d4d614" providerId="ADAL" clId="{213C7CCC-B967-49E6-AA70-58FBA7C64636}" dt="2025-09-15T09:17:58.711" v="403"/>
          <ac:spMkLst>
            <pc:docMk/>
            <pc:sldMk cId="3775249729" sldId="397"/>
            <ac:spMk id="5" creationId="{E82BA867-38B0-DF3F-EB1F-388091BAA422}"/>
          </ac:spMkLst>
        </pc:spChg>
        <pc:spChg chg="add del mod">
          <ac:chgData name="Hofmann, Philippa" userId="4ca14e4d-d91f-49d8-a8a8-f5d3b4d4d614" providerId="ADAL" clId="{213C7CCC-B967-49E6-AA70-58FBA7C64636}" dt="2025-09-15T09:19:29.523" v="423" actId="21"/>
          <ac:spMkLst>
            <pc:docMk/>
            <pc:sldMk cId="3775249729" sldId="397"/>
            <ac:spMk id="7" creationId="{C9E9C3CC-D84A-EFB9-624E-6758C433FAC1}"/>
          </ac:spMkLst>
        </pc:spChg>
        <pc:spChg chg="mod">
          <ac:chgData name="Hofmann, Philippa" userId="4ca14e4d-d91f-49d8-a8a8-f5d3b4d4d614" providerId="ADAL" clId="{213C7CCC-B967-49E6-AA70-58FBA7C64636}" dt="2025-09-15T09:17:42.184" v="401" actId="20577"/>
          <ac:spMkLst>
            <pc:docMk/>
            <pc:sldMk cId="3775249729" sldId="397"/>
            <ac:spMk id="8" creationId="{640E8352-656C-FC75-1AD0-AA4B2CDE5C8B}"/>
          </ac:spMkLst>
        </pc:spChg>
        <pc:spChg chg="del">
          <ac:chgData name="Hofmann, Philippa" userId="4ca14e4d-d91f-49d8-a8a8-f5d3b4d4d614" providerId="ADAL" clId="{213C7CCC-B967-49E6-AA70-58FBA7C64636}" dt="2025-09-15T09:17:44.490" v="402" actId="478"/>
          <ac:spMkLst>
            <pc:docMk/>
            <pc:sldMk cId="3775249729" sldId="397"/>
            <ac:spMk id="9" creationId="{26EE21E5-A205-A383-2AE5-1F59E263DC1C}"/>
          </ac:spMkLst>
        </pc:spChg>
        <pc:picChg chg="add del mod">
          <ac:chgData name="Hofmann, Philippa" userId="4ca14e4d-d91f-49d8-a8a8-f5d3b4d4d614" providerId="ADAL" clId="{213C7CCC-B967-49E6-AA70-58FBA7C64636}" dt="2025-09-15T09:17:34.703" v="399" actId="478"/>
          <ac:picMkLst>
            <pc:docMk/>
            <pc:sldMk cId="3775249729" sldId="397"/>
            <ac:picMk id="3" creationId="{5B85AF9F-0D3A-B601-B18D-4912A0B9AB3B}"/>
          </ac:picMkLst>
        </pc:picChg>
        <pc:picChg chg="del">
          <ac:chgData name="Hofmann, Philippa" userId="4ca14e4d-d91f-49d8-a8a8-f5d3b4d4d614" providerId="ADAL" clId="{213C7CCC-B967-49E6-AA70-58FBA7C64636}" dt="2025-09-15T09:17:08.960" v="391" actId="478"/>
          <ac:picMkLst>
            <pc:docMk/>
            <pc:sldMk cId="3775249729" sldId="397"/>
            <ac:picMk id="4" creationId="{2F265ACF-69D3-29C0-D64E-95B37DDD9C0F}"/>
          </ac:picMkLst>
        </pc:picChg>
        <pc:picChg chg="add mod">
          <ac:chgData name="Hofmann, Philippa" userId="4ca14e4d-d91f-49d8-a8a8-f5d3b4d4d614" providerId="ADAL" clId="{213C7CCC-B967-49E6-AA70-58FBA7C64636}" dt="2025-09-15T09:17:21.941" v="395"/>
          <ac:picMkLst>
            <pc:docMk/>
            <pc:sldMk cId="3775249729" sldId="397"/>
            <ac:picMk id="10" creationId="{19DA38D5-602D-895C-ABCB-99BEBE4C0166}"/>
          </ac:picMkLst>
        </pc:picChg>
        <pc:picChg chg="add mod">
          <ac:chgData name="Hofmann, Philippa" userId="4ca14e4d-d91f-49d8-a8a8-f5d3b4d4d614" providerId="ADAL" clId="{213C7CCC-B967-49E6-AA70-58FBA7C64636}" dt="2025-09-15T09:18:31.237" v="408" actId="1076"/>
          <ac:picMkLst>
            <pc:docMk/>
            <pc:sldMk cId="3775249729" sldId="397"/>
            <ac:picMk id="11" creationId="{01DFE049-7C0B-4692-FEB9-D299D303B333}"/>
          </ac:picMkLst>
        </pc:picChg>
        <pc:picChg chg="add mod">
          <ac:chgData name="Hofmann, Philippa" userId="4ca14e4d-d91f-49d8-a8a8-f5d3b4d4d614" providerId="ADAL" clId="{213C7CCC-B967-49E6-AA70-58FBA7C64636}" dt="2025-09-15T09:18:18.408" v="407" actId="1076"/>
          <ac:picMkLst>
            <pc:docMk/>
            <pc:sldMk cId="3775249729" sldId="397"/>
            <ac:picMk id="12" creationId="{294C692F-ECA7-8637-2A92-2E80002C1250}"/>
          </ac:picMkLst>
        </pc:picChg>
      </pc:sldChg>
      <pc:sldChg chg="new del">
        <pc:chgData name="Hofmann, Philippa" userId="4ca14e4d-d91f-49d8-a8a8-f5d3b4d4d614" providerId="ADAL" clId="{213C7CCC-B967-49E6-AA70-58FBA7C64636}" dt="2025-09-15T09:15:14.366" v="366" actId="47"/>
        <pc:sldMkLst>
          <pc:docMk/>
          <pc:sldMk cId="4294067047" sldId="397"/>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2881FB42-5711-EF9A-BA0E-A2E046C8936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C8979186-06BF-EBD1-49ED-82CA7B88FFA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234708-32D7-40A4-A786-3D9B7586F930}" type="datetimeFigureOut">
              <a:rPr lang="de-DE" smtClean="0"/>
              <a:t>15.09.2025</a:t>
            </a:fld>
            <a:endParaRPr lang="de-DE"/>
          </a:p>
        </p:txBody>
      </p:sp>
      <p:sp>
        <p:nvSpPr>
          <p:cNvPr id="4" name="Fußzeilenplatzhalter 3">
            <a:extLst>
              <a:ext uri="{FF2B5EF4-FFF2-40B4-BE49-F238E27FC236}">
                <a16:creationId xmlns:a16="http://schemas.microsoft.com/office/drawing/2014/main" id="{70ABE60E-69A6-324F-D41B-C9E72B38567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DB657F18-0452-2DC0-786D-4B457E41F3F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BD8BE3C-6E99-4016-BD2E-AF72F1BBFFB5}" type="slidenum">
              <a:rPr lang="de-DE" smtClean="0"/>
              <a:t>‹Nr.›</a:t>
            </a:fld>
            <a:endParaRPr lang="de-DE"/>
          </a:p>
        </p:txBody>
      </p:sp>
    </p:spTree>
    <p:extLst>
      <p:ext uri="{BB962C8B-B14F-4D97-AF65-F5344CB8AC3E}">
        <p14:creationId xmlns:p14="http://schemas.microsoft.com/office/powerpoint/2010/main" val="1194934608"/>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E5F5F7-C7A3-4A79-9028-B917F535FCC3}" type="datetimeFigureOut">
              <a:rPr lang="de-DE" smtClean="0"/>
              <a:t>15.09.2025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3B5702-F0BE-489B-B24B-FB6121A1843C}" type="slidenum">
              <a:rPr lang="de-DE" smtClean="0"/>
              <a:t>‹Nr.›</a:t>
            </a:fld>
            <a:endParaRPr lang="de-DE"/>
          </a:p>
        </p:txBody>
      </p:sp>
    </p:spTree>
    <p:extLst>
      <p:ext uri="{BB962C8B-B14F-4D97-AF65-F5344CB8AC3E}">
        <p14:creationId xmlns:p14="http://schemas.microsoft.com/office/powerpoint/2010/main" val="8368012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altLang="de-DE" sz="1200" b="1" dirty="0">
                <a:latin typeface="Georgia" panose="02040502050405020303" pitchFamily="18" charset="0"/>
              </a:rPr>
              <a:t>Rolle der Wächterin: </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de-DE" altLang="de-DE" sz="1200" b="0" dirty="0">
                <a:latin typeface="Georgia" panose="02040502050405020303" pitchFamily="18" charset="0"/>
              </a:rPr>
              <a:t>Einforderung von Rechten </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de-DE" altLang="de-DE" sz="1200" b="0" dirty="0">
                <a:latin typeface="Georgia" panose="02040502050405020303" pitchFamily="18" charset="0"/>
              </a:rPr>
              <a:t>Kritisiert öffentlich Politik </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de-DE" altLang="de-DE" sz="1200" b="0" dirty="0">
                <a:latin typeface="Georgia" panose="02040502050405020303" pitchFamily="18" charset="0"/>
              </a:rPr>
              <a:t>Einsetzten für politische Mitgestaltung </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de-DE" altLang="de-DE" sz="1200" b="0" dirty="0">
                <a:latin typeface="Georgia" panose="02040502050405020303" pitchFamily="18" charset="0"/>
              </a:rPr>
              <a:t>zieht Regierungen zur Rechenschaft </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endParaRPr lang="de-DE" altLang="de-DE" sz="1200" b="1" dirty="0">
              <a:latin typeface="Georgia" panose="02040502050405020303" pitchFamily="18" charset="0"/>
            </a:endParaRPr>
          </a:p>
          <a:p>
            <a:pPr marL="171450" marR="0" lvl="0" indent="-171450" algn="l" defTabSz="914400" rtl="0" eaLnBrk="0" fontAlgn="base" latinLnBrk="0" hangingPunct="0">
              <a:lnSpc>
                <a:spcPct val="100000"/>
              </a:lnSpc>
              <a:spcBef>
                <a:spcPct val="30000"/>
              </a:spcBef>
              <a:spcAft>
                <a:spcPct val="0"/>
              </a:spcAft>
              <a:buClrTx/>
              <a:buSzTx/>
              <a:buFontTx/>
              <a:buChar char="-"/>
              <a:tabLst/>
              <a:defRPr/>
            </a:pPr>
            <a:endParaRPr lang="de-DE" altLang="de-DE" sz="1200" b="1" dirty="0">
              <a:latin typeface="Georgia" panose="02040502050405020303"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de-DE" altLang="de-DE" sz="1200" b="1" dirty="0">
                <a:latin typeface="Georgia" panose="02040502050405020303" pitchFamily="18" charset="0"/>
              </a:rPr>
              <a:t>Gefahr: rechtsextreme Bewegungen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de-DE" altLang="de-DE" sz="1200" b="0" dirty="0">
                <a:latin typeface="Georgia" panose="02040502050405020303" pitchFamily="18" charset="0"/>
              </a:rPr>
              <a:t>In Teilen gewaltbereit oder Anhänger von Verschwörungstheorien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de-DE" altLang="de-DE" sz="1200" b="0" dirty="0">
                <a:latin typeface="Georgia" panose="02040502050405020303" pitchFamily="18" charset="0"/>
              </a:rPr>
              <a:t>Menschenfeindliche Haltungen</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de-DE" altLang="de-DE" sz="1200" b="0" dirty="0">
                <a:latin typeface="Georgia" panose="02040502050405020303" pitchFamily="18" charset="0"/>
              </a:rPr>
              <a:t>Gegen Demokratie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de-DE" altLang="de-DE" sz="1200" b="0" dirty="0">
                <a:latin typeface="Georgia" panose="02040502050405020303" pitchFamily="18" charset="0"/>
              </a:rPr>
              <a:t>Gegen liberale Errungenschaften: Frauenrechte, LGBTQIA+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de-DE" altLang="de-DE" sz="1200" b="0" dirty="0">
              <a:latin typeface="Georgia" panose="02040502050405020303" pitchFamily="18" charset="0"/>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de-DE" altLang="de-DE" sz="1200" b="1" dirty="0">
                <a:latin typeface="Georgia" panose="02040502050405020303" pitchFamily="18" charset="0"/>
              </a:rPr>
              <a:t>Liberale Demokratie braucht eine vitale Zivilgesellschaft</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de-DE" altLang="de-DE" sz="1200" b="0" dirty="0">
                <a:latin typeface="Georgia" panose="02040502050405020303" pitchFamily="18" charset="0"/>
              </a:rPr>
              <a:t>Einsetzen für Menschenrechte, Gleichheit und Teilhabe</a:t>
            </a:r>
          </a:p>
          <a:p>
            <a:endParaRPr lang="de-DE" dirty="0"/>
          </a:p>
        </p:txBody>
      </p:sp>
      <p:sp>
        <p:nvSpPr>
          <p:cNvPr id="4" name="Foliennummernplatzhalter 3"/>
          <p:cNvSpPr>
            <a:spLocks noGrp="1"/>
          </p:cNvSpPr>
          <p:nvPr>
            <p:ph type="sldNum" sz="quarter" idx="5"/>
          </p:nvPr>
        </p:nvSpPr>
        <p:spPr/>
        <p:txBody>
          <a:bodyPr/>
          <a:lstStyle/>
          <a:p>
            <a:fld id="{9F3B5702-F0BE-489B-B24B-FB6121A1843C}" type="slidenum">
              <a:rPr lang="de-DE" smtClean="0"/>
              <a:t>6</a:t>
            </a:fld>
            <a:endParaRPr lang="de-DE"/>
          </a:p>
        </p:txBody>
      </p:sp>
    </p:spTree>
    <p:extLst>
      <p:ext uri="{BB962C8B-B14F-4D97-AF65-F5344CB8AC3E}">
        <p14:creationId xmlns:p14="http://schemas.microsoft.com/office/powerpoint/2010/main" val="29102409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dirty="0"/>
              <a:t>Häufigste Einschränkung von Freiheiten: Inhaftierung friedlicher Demonstrant*innen, laut </a:t>
            </a:r>
            <a:r>
              <a:rPr lang="de-DE" dirty="0" err="1"/>
              <a:t>Civicus</a:t>
            </a:r>
            <a:r>
              <a:rPr lang="de-DE" dirty="0"/>
              <a:t> Monitor wurden in mind. 76 Ländern Demonstrierende inhaftiert </a:t>
            </a:r>
          </a:p>
          <a:p>
            <a:endParaRPr lang="de-DE" dirty="0"/>
          </a:p>
          <a:p>
            <a:pPr marL="171450" indent="-171450">
              <a:buFont typeface="Arial" panose="020B0604020202020204" pitchFamily="34" charset="0"/>
              <a:buChar char="•"/>
            </a:pPr>
            <a:r>
              <a:rPr lang="de-DE" dirty="0"/>
              <a:t>Besonders Demonstrationen für Solidarität mit Menschen in den palästinensischen Gebieten, Klima- und Umweltproteste wurden häufig gezielt erschwert durch Verbote, Unterbrechungen, Verhaftungen von Demonstrant*innen</a:t>
            </a:r>
          </a:p>
          <a:p>
            <a:pPr marL="171450" indent="-171450">
              <a:buFont typeface="Arial" panose="020B0604020202020204" pitchFamily="34" charset="0"/>
              <a:buChar char="•"/>
            </a:pPr>
            <a:r>
              <a:rPr lang="de-DE" dirty="0"/>
              <a:t>Ziel der Einschüchterung: Menschen so sehr einzuschüchtern, dass sie nicht mehr an Demonstrationen teilnehmen</a:t>
            </a:r>
          </a:p>
          <a:p>
            <a:endParaRPr lang="de-DE" dirty="0"/>
          </a:p>
        </p:txBody>
      </p:sp>
      <p:sp>
        <p:nvSpPr>
          <p:cNvPr id="4" name="Foliennummernplatzhalter 3"/>
          <p:cNvSpPr>
            <a:spLocks noGrp="1"/>
          </p:cNvSpPr>
          <p:nvPr>
            <p:ph type="sldNum" sz="quarter" idx="5"/>
          </p:nvPr>
        </p:nvSpPr>
        <p:spPr/>
        <p:txBody>
          <a:bodyPr/>
          <a:lstStyle/>
          <a:p>
            <a:fld id="{9F3B5702-F0BE-489B-B24B-FB6121A1843C}" type="slidenum">
              <a:rPr lang="de-DE" smtClean="0"/>
              <a:t>17</a:t>
            </a:fld>
            <a:endParaRPr lang="de-DE"/>
          </a:p>
        </p:txBody>
      </p:sp>
    </p:spTree>
    <p:extLst>
      <p:ext uri="{BB962C8B-B14F-4D97-AF65-F5344CB8AC3E}">
        <p14:creationId xmlns:p14="http://schemas.microsoft.com/office/powerpoint/2010/main" val="35403399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endParaRPr lang="de-DE" dirty="0"/>
          </a:p>
          <a:p>
            <a:pPr marL="0" indent="0">
              <a:buFont typeface="Arial" panose="020B0604020202020204" pitchFamily="34" charset="0"/>
              <a:buNone/>
            </a:pPr>
            <a:r>
              <a:rPr lang="de-DE" dirty="0"/>
              <a:t>TOP 2 der Verletzungen beim </a:t>
            </a:r>
            <a:r>
              <a:rPr lang="de-DE" dirty="0" err="1"/>
              <a:t>Civicus</a:t>
            </a:r>
            <a:r>
              <a:rPr lang="de-DE" dirty="0"/>
              <a:t> Monitor: Attacken auf Journalist*innen:</a:t>
            </a:r>
          </a:p>
          <a:p>
            <a:pPr marL="171450" indent="-171450">
              <a:buFont typeface="Arial" panose="020B0604020202020204" pitchFamily="34" charset="0"/>
              <a:buChar char="•"/>
            </a:pPr>
            <a:r>
              <a:rPr lang="de-DE" dirty="0"/>
              <a:t>Willkürliche Verhaftungen, Drohungen und Einschüchterungen </a:t>
            </a:r>
          </a:p>
          <a:p>
            <a:pPr marL="171450" indent="-171450">
              <a:buFont typeface="Arial" panose="020B0604020202020204" pitchFamily="34" charset="0"/>
              <a:buChar char="•"/>
            </a:pPr>
            <a:r>
              <a:rPr lang="de-DE" dirty="0"/>
              <a:t>Attacken auf Journalist*innen wurden in mind. 49 Ländern dokumentiert</a:t>
            </a:r>
          </a:p>
          <a:p>
            <a:pPr marL="171450" indent="-171450">
              <a:buFont typeface="Arial" panose="020B0604020202020204" pitchFamily="34" charset="0"/>
              <a:buChar char="•"/>
            </a:pPr>
            <a:r>
              <a:rPr lang="de-DE" dirty="0"/>
              <a:t>Angriffe gehen von staatlicher als auch nicht staatlicher Stellen aus </a:t>
            </a:r>
          </a:p>
          <a:p>
            <a:pPr marL="171450" indent="-171450">
              <a:buFont typeface="Arial" panose="020B0604020202020204" pitchFamily="34" charset="0"/>
              <a:buChar char="•"/>
            </a:pPr>
            <a:r>
              <a:rPr lang="de-DE" dirty="0"/>
              <a:t>Willkürliche Festnahmen wurden in min 58 Ländern dokumentiert</a:t>
            </a:r>
          </a:p>
          <a:p>
            <a:pPr marL="171450" indent="-171450">
              <a:buFont typeface="Arial" panose="020B0604020202020204" pitchFamily="34" charset="0"/>
              <a:buChar char="•"/>
            </a:pPr>
            <a:endParaRPr lang="de-DE" dirty="0"/>
          </a:p>
          <a:p>
            <a:pPr marL="0" indent="0">
              <a:buFont typeface="Arial" panose="020B0604020202020204" pitchFamily="34" charset="0"/>
              <a:buNone/>
            </a:pPr>
            <a:r>
              <a:rPr lang="de-DE" dirty="0"/>
              <a:t>Nicht nur in Europa und Deutschland, auf der ganzen Welt nehmen Bedrohungen durch Schikanierung, Einschüchterung, Diffamierung und </a:t>
            </a:r>
            <a:r>
              <a:rPr lang="de-DE" dirty="0" err="1"/>
              <a:t>Hate</a:t>
            </a:r>
            <a:r>
              <a:rPr lang="de-DE" dirty="0"/>
              <a:t> Speech zu:</a:t>
            </a:r>
          </a:p>
          <a:p>
            <a:pPr marL="0" indent="0">
              <a:buFont typeface="Arial" panose="020B0604020202020204" pitchFamily="34" charset="0"/>
              <a:buNone/>
            </a:pPr>
            <a:r>
              <a:rPr lang="de-DE" dirty="0"/>
              <a:t>Gerade Frauen und Minderheiten sind davon überproportional betroffen. Die Folge: oft ziehen sie sich aus Diskussionen und ihrem Engagement zurück. </a:t>
            </a:r>
          </a:p>
          <a:p>
            <a:pPr marL="0" indent="0">
              <a:buFont typeface="Arial" panose="020B0604020202020204" pitchFamily="34" charset="0"/>
              <a:buNone/>
            </a:pPr>
            <a:endParaRPr lang="de-DE" dirty="0"/>
          </a:p>
          <a:p>
            <a:pPr marL="0" indent="0">
              <a:buFont typeface="Arial" panose="020B0604020202020204" pitchFamily="34" charset="0"/>
              <a:buNone/>
            </a:pPr>
            <a:endParaRPr lang="de-DE" b="0" dirty="0"/>
          </a:p>
          <a:p>
            <a:pPr marL="0" indent="0">
              <a:buFont typeface="Arial" panose="020B0604020202020204" pitchFamily="34" charset="0"/>
              <a:buNone/>
            </a:pPr>
            <a:r>
              <a:rPr lang="de-DE" b="0" dirty="0"/>
              <a:t>Repressive Gesetze: </a:t>
            </a:r>
            <a:r>
              <a:rPr lang="de-DE" sz="1200" b="0" kern="1200" dirty="0">
                <a:solidFill>
                  <a:schemeClr val="tx1"/>
                </a:solidFill>
                <a:effectLst/>
                <a:latin typeface="Arial" charset="0"/>
                <a:ea typeface="+mn-ea"/>
                <a:cs typeface="+mn-cs"/>
              </a:rPr>
              <a:t>Welle von NGO-Gesetzgebung, Agentengesetzen</a:t>
            </a:r>
            <a:r>
              <a:rPr lang="de-DE" sz="1200" kern="1200" dirty="0">
                <a:solidFill>
                  <a:schemeClr val="tx1"/>
                </a:solidFill>
                <a:effectLst/>
                <a:latin typeface="Arial" charset="0"/>
                <a:ea typeface="+mn-ea"/>
                <a:cs typeface="+mn-cs"/>
              </a:rPr>
              <a:t> erreicht ein neues Hoch: </a:t>
            </a:r>
          </a:p>
          <a:p>
            <a:pPr marL="171450" indent="-171450">
              <a:buFont typeface="Arial" panose="020B0604020202020204" pitchFamily="34" charset="0"/>
              <a:buChar char="•"/>
            </a:pPr>
            <a:r>
              <a:rPr lang="de-DE" sz="1200" kern="1200" dirty="0">
                <a:solidFill>
                  <a:schemeClr val="tx1"/>
                </a:solidFill>
                <a:effectLst/>
                <a:latin typeface="Arial" charset="0"/>
                <a:ea typeface="+mn-ea"/>
                <a:cs typeface="+mn-cs"/>
              </a:rPr>
              <a:t>Das Agentengesetz in Georgien und das Zuwendungsrecht wurden Anfang 2025 nochmals massiv verschärft</a:t>
            </a:r>
          </a:p>
          <a:p>
            <a:pPr marL="171450" indent="-171450">
              <a:buFont typeface="Arial" panose="020B0604020202020204" pitchFamily="34" charset="0"/>
              <a:buChar char="•"/>
            </a:pPr>
            <a:r>
              <a:rPr lang="de-DE" sz="1200" kern="1200" dirty="0">
                <a:solidFill>
                  <a:schemeClr val="tx1"/>
                </a:solidFill>
                <a:effectLst/>
                <a:latin typeface="Arial" charset="0"/>
                <a:ea typeface="+mn-ea"/>
                <a:cs typeface="+mn-cs"/>
              </a:rPr>
              <a:t>Repressive Gesetze in LA: Ende Mai in El Salvador: neues Agentengesetz mit hohen Kontrollen und Entscheidungsbefugnis der Regierung und 30% Steuer auf Finanzierung aus dem Ausland, außerdem Verhaftungswelle </a:t>
            </a:r>
          </a:p>
          <a:p>
            <a:pPr marL="171450" indent="-171450">
              <a:buFont typeface="Arial" panose="020B0604020202020204" pitchFamily="34" charset="0"/>
              <a:buChar char="•"/>
            </a:pPr>
            <a:r>
              <a:rPr lang="de-DE" sz="1200" kern="1200" dirty="0">
                <a:solidFill>
                  <a:schemeClr val="tx1"/>
                </a:solidFill>
                <a:effectLst/>
                <a:latin typeface="Arial" charset="0"/>
                <a:ea typeface="+mn-ea"/>
                <a:cs typeface="+mn-cs"/>
              </a:rPr>
              <a:t>Im April, trat in Peru ein Gesetz in Kraft, mit dem die Regierung NGO-Projekte verhindern oder beanstanden kann. Wegen ungenauer Sprache: komplette Willkür möglich, welche Projekte genehmigt werden und welche nicht. </a:t>
            </a:r>
          </a:p>
          <a:p>
            <a:pPr marL="171450" indent="-171450">
              <a:buFont typeface="Arial" panose="020B0604020202020204" pitchFamily="34" charset="0"/>
              <a:buChar char="•"/>
            </a:pPr>
            <a:r>
              <a:rPr lang="de-DE" sz="1200" kern="1200" dirty="0">
                <a:solidFill>
                  <a:schemeClr val="tx1"/>
                </a:solidFill>
                <a:effectLst/>
                <a:latin typeface="Arial" charset="0"/>
                <a:ea typeface="+mn-ea"/>
                <a:cs typeface="+mn-cs"/>
              </a:rPr>
              <a:t>Paraguay: Gesetz im Herbst verabschiedet, dass Regierung unverhältnismäßige Kontrollen möglich macht und auch wegen vagen Formulierungen willkürliche Bestrafungen ermöglicht.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de-DE" sz="1200" kern="1200" dirty="0">
                <a:solidFill>
                  <a:schemeClr val="tx1"/>
                </a:solidFill>
                <a:effectLst/>
                <a:latin typeface="Arial" charset="0"/>
                <a:ea typeface="+mn-ea"/>
                <a:cs typeface="+mn-cs"/>
              </a:rPr>
              <a:t>Die Liste lässt sich weiter fortführen z.B.  mit Gesetzen aus Simbabwe und Ruanda </a:t>
            </a:r>
          </a:p>
        </p:txBody>
      </p:sp>
      <p:sp>
        <p:nvSpPr>
          <p:cNvPr id="4" name="Foliennummernplatzhalter 3"/>
          <p:cNvSpPr>
            <a:spLocks noGrp="1"/>
          </p:cNvSpPr>
          <p:nvPr>
            <p:ph type="sldNum" sz="quarter" idx="5"/>
          </p:nvPr>
        </p:nvSpPr>
        <p:spPr/>
        <p:txBody>
          <a:bodyPr/>
          <a:lstStyle/>
          <a:p>
            <a:fld id="{9F3B5702-F0BE-489B-B24B-FB6121A1843C}" type="slidenum">
              <a:rPr lang="de-DE" smtClean="0"/>
              <a:t>18</a:t>
            </a:fld>
            <a:endParaRPr lang="de-DE"/>
          </a:p>
        </p:txBody>
      </p:sp>
    </p:spTree>
    <p:extLst>
      <p:ext uri="{BB962C8B-B14F-4D97-AF65-F5344CB8AC3E}">
        <p14:creationId xmlns:p14="http://schemas.microsoft.com/office/powerpoint/2010/main" val="30165677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Offen</a:t>
            </a:r>
            <a:r>
              <a:rPr lang="de-DE" dirty="0"/>
              <a:t>:</a:t>
            </a:r>
          </a:p>
          <a:p>
            <a:r>
              <a:rPr lang="de-DE" b="1" dirty="0"/>
              <a:t>Beeinträchtigt</a:t>
            </a:r>
            <a:r>
              <a:rPr lang="de-DE" dirty="0"/>
              <a:t>:</a:t>
            </a:r>
          </a:p>
          <a:p>
            <a:r>
              <a:rPr lang="de-DE" b="1" dirty="0"/>
              <a:t>Beschränkt</a:t>
            </a:r>
            <a:r>
              <a:rPr lang="de-DE" dirty="0"/>
              <a:t>: Israel  | Libanon |  Marokko</a:t>
            </a:r>
          </a:p>
          <a:p>
            <a:r>
              <a:rPr lang="de-DE" b="1" dirty="0"/>
              <a:t>Unterdrückt</a:t>
            </a:r>
            <a:r>
              <a:rPr lang="de-DE" dirty="0"/>
              <a:t>: Algerien |  Jordanien | Katar | Kuwait  | Libyen  | Oman |  Tunesien</a:t>
            </a:r>
          </a:p>
          <a:p>
            <a:r>
              <a:rPr lang="de-DE" b="1" dirty="0"/>
              <a:t>Geschlossen</a:t>
            </a:r>
            <a:r>
              <a:rPr lang="de-DE" dirty="0"/>
              <a:t>: Ägypten | Bahrain | Irak | Iran |Jemen | Libanon | Palästinensische Gebiete | Saudi-Arabien | Syrien |Vereinigte Arabische Emirate</a:t>
            </a:r>
          </a:p>
          <a:p>
            <a:endParaRPr lang="de-DE" dirty="0"/>
          </a:p>
          <a:p>
            <a:endParaRPr lang="de-DE" dirty="0"/>
          </a:p>
          <a:p>
            <a:r>
              <a:rPr lang="de-DE" dirty="0"/>
              <a:t>Veränderungen:</a:t>
            </a:r>
          </a:p>
          <a:p>
            <a:pPr marL="0" marR="0" lvl="0" indent="0" algn="just" defTabSz="914400" rtl="0" eaLnBrk="0" fontAlgn="base" latinLnBrk="0" hangingPunct="0">
              <a:lnSpc>
                <a:spcPct val="115000"/>
              </a:lnSpc>
              <a:spcBef>
                <a:spcPct val="30000"/>
              </a:spcBef>
              <a:spcAft>
                <a:spcPts val="800"/>
              </a:spcAft>
              <a:buClrTx/>
              <a:buSzTx/>
              <a:buFont typeface="Georgia" panose="02040502050405020303" pitchFamily="18" charset="0"/>
              <a:buNone/>
              <a:tabLst/>
              <a:defRPr/>
            </a:pPr>
            <a:r>
              <a:rPr lang="de-DE" sz="1200" b="1" kern="100" dirty="0">
                <a:effectLst/>
                <a:latin typeface="Georgia" panose="02040502050405020303" pitchFamily="18" charset="0"/>
                <a:ea typeface="Aptos" panose="020B0004020202020204" pitchFamily="34" charset="0"/>
                <a:cs typeface="Times New Roman" panose="02020603050405020304" pitchFamily="18" charset="0"/>
              </a:rPr>
              <a:t>Palästinensische Gebiete: </a:t>
            </a:r>
            <a:r>
              <a:rPr lang="de-DE" sz="1200" b="1" kern="100" dirty="0">
                <a:effectLst/>
                <a:latin typeface="Georgia" panose="02040502050405020303" pitchFamily="18" charset="0"/>
                <a:cs typeface="Times New Roman" panose="02020603050405020304" pitchFamily="18" charset="0"/>
              </a:rPr>
              <a:t>von unterdrückt zu geschlossen: </a:t>
            </a:r>
          </a:p>
          <a:p>
            <a:pPr marL="342900" marR="0" lvl="0" indent="-342900" algn="just">
              <a:lnSpc>
                <a:spcPct val="115000"/>
              </a:lnSpc>
              <a:buFont typeface="Georgia" panose="02040502050405020303" pitchFamily="18" charset="0"/>
              <a:buChar char="-"/>
            </a:pPr>
            <a:r>
              <a:rPr lang="de-DE" sz="1200" kern="100" dirty="0">
                <a:effectLst/>
                <a:latin typeface="Georgia" panose="02040502050405020303" pitchFamily="18" charset="0"/>
                <a:ea typeface="Aptos" panose="020B0004020202020204" pitchFamily="34" charset="0"/>
                <a:cs typeface="Times New Roman" panose="02020603050405020304" pitchFamily="18" charset="0"/>
              </a:rPr>
              <a:t>Israels Bombardierung hat eine beispiellose Anzahl an Journalist*innen das Leben </a:t>
            </a:r>
            <a:r>
              <a:rPr lang="de-DE" sz="1200" b="0" kern="100" dirty="0">
                <a:effectLst/>
                <a:latin typeface="Georgia" panose="02040502050405020303" pitchFamily="18" charset="0"/>
                <a:ea typeface="Aptos" panose="020B0004020202020204" pitchFamily="34" charset="0"/>
                <a:cs typeface="Times New Roman" panose="02020603050405020304" pitchFamily="18" charset="0"/>
              </a:rPr>
              <a:t>gekostet. Höchste Zahl getöteter Journalist*innen in einem Konflikt in der modernen Geschichte (VN)</a:t>
            </a:r>
          </a:p>
          <a:p>
            <a:pPr marL="342900" marR="0" lvl="0" indent="-342900" algn="just">
              <a:lnSpc>
                <a:spcPct val="115000"/>
              </a:lnSpc>
              <a:buFont typeface="Georgia" panose="02040502050405020303" pitchFamily="18" charset="0"/>
              <a:buChar char="-"/>
            </a:pPr>
            <a:r>
              <a:rPr lang="de-DE" sz="1200" b="0" kern="100" dirty="0">
                <a:effectLst/>
                <a:latin typeface="Georgia" panose="02040502050405020303" pitchFamily="18" charset="0"/>
                <a:ea typeface="Aptos" panose="020B0004020202020204" pitchFamily="34" charset="0"/>
                <a:cs typeface="Times New Roman" panose="02020603050405020304" pitchFamily="18" charset="0"/>
              </a:rPr>
              <a:t>Journalist*innen mit scharfer Munition, Gummigeschossen und Tränengas angegriffen</a:t>
            </a:r>
            <a:endParaRPr lang="de-DE" sz="1200" b="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just">
              <a:lnSpc>
                <a:spcPct val="115000"/>
              </a:lnSpc>
              <a:buFont typeface="Georgia" panose="02040502050405020303" pitchFamily="18" charset="0"/>
              <a:buChar char="-"/>
            </a:pPr>
            <a:r>
              <a:rPr lang="de-DE" sz="1200" b="0" kern="100" dirty="0">
                <a:effectLst/>
                <a:latin typeface="Georgia" panose="02040502050405020303" pitchFamily="18" charset="0"/>
                <a:ea typeface="Aptos" panose="020B0004020202020204" pitchFamily="34" charset="0"/>
                <a:cs typeface="Times New Roman" panose="02020603050405020304" pitchFamily="18" charset="0"/>
              </a:rPr>
              <a:t>Tod lokaler Mitarbeitender (Ärzte ohne Grenzen)</a:t>
            </a:r>
          </a:p>
          <a:p>
            <a:pPr marL="342900" marR="0" lvl="0" indent="-342900" algn="just">
              <a:lnSpc>
                <a:spcPct val="115000"/>
              </a:lnSpc>
              <a:buFont typeface="Georgia" panose="02040502050405020303" pitchFamily="18" charset="0"/>
              <a:buChar char="-"/>
            </a:pPr>
            <a:r>
              <a:rPr lang="de-DE" sz="1200" b="0" kern="100" dirty="0">
                <a:effectLst/>
                <a:latin typeface="Georgia" panose="02040502050405020303" pitchFamily="18" charset="0"/>
                <a:ea typeface="Aptos" panose="020B0004020202020204" pitchFamily="34" charset="0"/>
                <a:cs typeface="Times New Roman" panose="02020603050405020304" pitchFamily="18" charset="0"/>
              </a:rPr>
              <a:t>zunehmende Gewalt im Westjordanland: rechtswidrigen Verhaftungen, oft mit Gewalt, mitten in der Nacht </a:t>
            </a:r>
          </a:p>
          <a:p>
            <a:pPr marL="342900" marR="0" lvl="0" indent="-342900" algn="just">
              <a:lnSpc>
                <a:spcPct val="115000"/>
              </a:lnSpc>
              <a:buFont typeface="Georgia" panose="02040502050405020303" pitchFamily="18" charset="0"/>
              <a:buChar char="-"/>
            </a:pPr>
            <a:r>
              <a:rPr lang="de-DE" sz="1200" b="0" kern="100" dirty="0">
                <a:effectLst/>
                <a:latin typeface="Georgia" panose="02040502050405020303" pitchFamily="18" charset="0"/>
                <a:ea typeface="Aptos" panose="020B0004020202020204" pitchFamily="34" charset="0"/>
                <a:cs typeface="Times New Roman" panose="02020603050405020304" pitchFamily="18" charset="0"/>
              </a:rPr>
              <a:t>Hamas kontrollieren öffentliche Demonstrationen und zivilgesellschaftliches Engagement </a:t>
            </a:r>
          </a:p>
          <a:p>
            <a:pPr marL="342900" marR="0" lvl="0" indent="-342900" algn="just">
              <a:lnSpc>
                <a:spcPct val="115000"/>
              </a:lnSpc>
              <a:buFont typeface="Georgia" panose="02040502050405020303" pitchFamily="18" charset="0"/>
              <a:buChar char="-"/>
            </a:pPr>
            <a:r>
              <a:rPr lang="de-DE" sz="1200" b="0" kern="100" dirty="0">
                <a:effectLst/>
                <a:latin typeface="Georgia" panose="02040502050405020303" pitchFamily="18" charset="0"/>
                <a:ea typeface="Aptos" panose="020B0004020202020204" pitchFamily="34" charset="0"/>
                <a:cs typeface="Times New Roman" panose="02020603050405020304" pitchFamily="18" charset="0"/>
              </a:rPr>
              <a:t>Protestaktionen gegen die Hamas - Repression wie willkürlichen Verhaftungen, Folter, Drohungen und Ermordungen</a:t>
            </a:r>
          </a:p>
          <a:p>
            <a:pPr marL="342900" marR="0" lvl="0" indent="-342900" algn="just">
              <a:lnSpc>
                <a:spcPct val="115000"/>
              </a:lnSpc>
              <a:buFont typeface="Georgia" panose="02040502050405020303" pitchFamily="18" charset="0"/>
              <a:buChar char="-"/>
            </a:pPr>
            <a:r>
              <a:rPr lang="de-DE" sz="1200" b="0" kern="100" dirty="0">
                <a:effectLst/>
                <a:latin typeface="Georgia" panose="02040502050405020303" pitchFamily="18" charset="0"/>
                <a:ea typeface="Aptos" panose="020B0004020202020204" pitchFamily="34" charset="0"/>
                <a:cs typeface="Times New Roman" panose="02020603050405020304" pitchFamily="18" charset="0"/>
              </a:rPr>
              <a:t>Hamas hat NGOs geschlossen</a:t>
            </a:r>
          </a:p>
          <a:p>
            <a:pPr marL="342900" marR="0" lvl="0" indent="-342900" algn="just">
              <a:lnSpc>
                <a:spcPct val="115000"/>
              </a:lnSpc>
              <a:buFont typeface="Georgia" panose="02040502050405020303" pitchFamily="18" charset="0"/>
              <a:buChar char="-"/>
            </a:pPr>
            <a:r>
              <a:rPr lang="de-DE" sz="1200" b="0" kern="100" dirty="0">
                <a:effectLst/>
                <a:latin typeface="Georgia" panose="02040502050405020303" pitchFamily="18" charset="0"/>
                <a:ea typeface="Aptos" panose="020B0004020202020204" pitchFamily="34" charset="0"/>
                <a:cs typeface="Times New Roman" panose="02020603050405020304" pitchFamily="18" charset="0"/>
              </a:rPr>
              <a:t>Unterdrückung von MRV und kritischer Stimmen: Hamas-Behörden verhaften und schikanieren </a:t>
            </a:r>
            <a:r>
              <a:rPr lang="de-DE" sz="1200" kern="100" dirty="0">
                <a:effectLst/>
                <a:latin typeface="Georgia" panose="02040502050405020303" pitchFamily="18" charset="0"/>
                <a:ea typeface="Aptos" panose="020B0004020202020204" pitchFamily="34" charset="0"/>
                <a:cs typeface="Times New Roman" panose="02020603050405020304" pitchFamily="18" charset="0"/>
              </a:rPr>
              <a:t>Palästinenser, die das Regime oder ihre bewaffneten Gruppen kritisieren. </a:t>
            </a:r>
            <a:endParaRPr lang="de-DE" sz="1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de-DE" dirty="0"/>
          </a:p>
        </p:txBody>
      </p:sp>
      <p:sp>
        <p:nvSpPr>
          <p:cNvPr id="4" name="Foliennummernplatzhalter 3"/>
          <p:cNvSpPr>
            <a:spLocks noGrp="1"/>
          </p:cNvSpPr>
          <p:nvPr>
            <p:ph type="sldNum" sz="quarter" idx="5"/>
          </p:nvPr>
        </p:nvSpPr>
        <p:spPr/>
        <p:txBody>
          <a:bodyPr/>
          <a:lstStyle/>
          <a:p>
            <a:fld id="{9F3B5702-F0BE-489B-B24B-FB6121A1843C}" type="slidenum">
              <a:rPr lang="de-DE" smtClean="0"/>
              <a:t>20</a:t>
            </a:fld>
            <a:endParaRPr lang="de-DE"/>
          </a:p>
        </p:txBody>
      </p:sp>
    </p:spTree>
    <p:extLst>
      <p:ext uri="{BB962C8B-B14F-4D97-AF65-F5344CB8AC3E}">
        <p14:creationId xmlns:p14="http://schemas.microsoft.com/office/powerpoint/2010/main" val="10903698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Offen</a:t>
            </a:r>
            <a:r>
              <a:rPr lang="de-DE" dirty="0"/>
              <a:t>: Kap Verde, São Tomé und Príncipe </a:t>
            </a:r>
          </a:p>
          <a:p>
            <a:endParaRPr lang="de-DE" dirty="0"/>
          </a:p>
          <a:p>
            <a:r>
              <a:rPr lang="de-DE" b="1" dirty="0"/>
              <a:t>Beeinträchtigt</a:t>
            </a:r>
            <a:r>
              <a:rPr lang="de-DE" dirty="0"/>
              <a:t>: Botswana, Gambia | Ghana |  Guinea-Bissau | Komoren | Lesotho |  Liberia |  Mauritius |  Namibia |  Seychellen |  Sierra Leone </a:t>
            </a:r>
          </a:p>
          <a:p>
            <a:endParaRPr lang="de-DE" dirty="0"/>
          </a:p>
          <a:p>
            <a:r>
              <a:rPr lang="de-DE" b="1" dirty="0"/>
              <a:t>Beschränkt</a:t>
            </a:r>
            <a:r>
              <a:rPr lang="de-DE" dirty="0"/>
              <a:t>: Benin, Elfenbeinküste, Madagaskar | Malawi |  Sambia |  Südafrika</a:t>
            </a:r>
          </a:p>
          <a:p>
            <a:endParaRPr lang="de-DE" dirty="0"/>
          </a:p>
          <a:p>
            <a:r>
              <a:rPr lang="de-DE" b="1" dirty="0"/>
              <a:t>Unterdrückt</a:t>
            </a:r>
            <a:r>
              <a:rPr lang="de-DE" dirty="0"/>
              <a:t>: Angola, Burkina Faso | Burundi, Gabun, Guinea | Kamerun | Kenia  | Republik Kongo | Demokratische Republik Kongo  | Sudan | Südsudan | Tansania | Togo | Tschad | Uganda | Zentralafrikanische Republik Mali | Mauretanien |   Mosambik |  Niger | Nigeria | Ruanda |  Senegal  | Simbabwe |  Somalia | Somaliland </a:t>
            </a:r>
          </a:p>
          <a:p>
            <a:endParaRPr lang="de-DE" dirty="0"/>
          </a:p>
          <a:p>
            <a:r>
              <a:rPr lang="de-DE" b="1" dirty="0"/>
              <a:t>Geschlossen</a:t>
            </a:r>
            <a:r>
              <a:rPr lang="de-DE" dirty="0"/>
              <a:t>: Äquatorialguinea | Äthiopien, Dschibuti | Eritrea | Eswatini | </a:t>
            </a:r>
          </a:p>
          <a:p>
            <a:endParaRPr lang="de-DE" dirty="0"/>
          </a:p>
          <a:p>
            <a:endParaRPr lang="de-DE" dirty="0"/>
          </a:p>
          <a:p>
            <a:r>
              <a:rPr lang="de-DE" b="1" dirty="0"/>
              <a:t>Veränderungen: </a:t>
            </a:r>
          </a:p>
          <a:p>
            <a:pPr marL="0" marR="0" lvl="0" indent="0" algn="just">
              <a:lnSpc>
                <a:spcPct val="115000"/>
              </a:lnSpc>
              <a:buFont typeface="Georgia" panose="02040502050405020303" pitchFamily="18" charset="0"/>
              <a:buNone/>
            </a:pPr>
            <a:r>
              <a:rPr lang="de-DE" sz="1200" b="1" kern="100" dirty="0">
                <a:effectLst/>
                <a:latin typeface="Georgia" panose="02040502050405020303" pitchFamily="18" charset="0"/>
                <a:ea typeface="Aptos" panose="020B0004020202020204" pitchFamily="34" charset="0"/>
                <a:cs typeface="Times New Roman" panose="02020603050405020304" pitchFamily="18" charset="0"/>
              </a:rPr>
              <a:t>Burkina Faso: von beschränkt zu unterdrückt</a:t>
            </a:r>
            <a:endParaRPr lang="de-DE" sz="1200" b="1"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algn="just">
              <a:lnSpc>
                <a:spcPct val="115000"/>
              </a:lnSpc>
              <a:spcAft>
                <a:spcPts val="800"/>
              </a:spcAft>
            </a:pPr>
            <a:r>
              <a:rPr lang="de-DE" sz="1200" kern="100" dirty="0">
                <a:solidFill>
                  <a:srgbClr val="ADADAD"/>
                </a:solidFill>
                <a:effectLst/>
                <a:latin typeface="Georgia" panose="02040502050405020303" pitchFamily="18" charset="0"/>
                <a:ea typeface="Aptos" panose="020B0004020202020204" pitchFamily="34" charset="0"/>
                <a:cs typeface="Times New Roman" panose="02020603050405020304" pitchFamily="18" charset="0"/>
              </a:rPr>
              <a:t> </a:t>
            </a:r>
            <a:endParaRPr lang="de-DE" sz="1200" b="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just">
              <a:lnSpc>
                <a:spcPct val="115000"/>
              </a:lnSpc>
              <a:buFont typeface="Georgia" panose="02040502050405020303" pitchFamily="18" charset="0"/>
              <a:buChar char="-"/>
            </a:pPr>
            <a:r>
              <a:rPr lang="de-DE" sz="1200" b="0" kern="100" dirty="0">
                <a:effectLst/>
                <a:latin typeface="Georgia" panose="02040502050405020303" pitchFamily="18" charset="0"/>
                <a:ea typeface="Aptos" panose="020B0004020202020204" pitchFamily="34" charset="0"/>
                <a:cs typeface="Times New Roman" panose="02020603050405020304" pitchFamily="18" charset="0"/>
              </a:rPr>
              <a:t>Einschränkungen der Grundfreiheiten zur Folge v.a. Pressefreiheit.</a:t>
            </a:r>
          </a:p>
          <a:p>
            <a:pPr marL="342900" marR="0" lvl="0" indent="-342900" algn="just">
              <a:lnSpc>
                <a:spcPct val="115000"/>
              </a:lnSpc>
              <a:buFont typeface="Georgia" panose="02040502050405020303" pitchFamily="18" charset="0"/>
              <a:buChar char="-"/>
            </a:pPr>
            <a:r>
              <a:rPr lang="de-DE" sz="1200" b="0" kern="100" dirty="0">
                <a:effectLst/>
                <a:latin typeface="Georgia" panose="02040502050405020303" pitchFamily="18" charset="0"/>
                <a:ea typeface="Aptos" panose="020B0004020202020204" pitchFamily="34" charset="0"/>
                <a:cs typeface="Times New Roman" panose="02020603050405020304" pitchFamily="18" charset="0"/>
              </a:rPr>
              <a:t>staatliche Zensur hat zugenommen</a:t>
            </a:r>
          </a:p>
          <a:p>
            <a:pPr marL="342900" marR="0" lvl="0" indent="-342900" algn="just">
              <a:lnSpc>
                <a:spcPct val="115000"/>
              </a:lnSpc>
              <a:buFont typeface="Georgia" panose="02040502050405020303" pitchFamily="18" charset="0"/>
              <a:buChar char="-"/>
            </a:pPr>
            <a:r>
              <a:rPr lang="de-DE" sz="1200" b="0" kern="100" dirty="0">
                <a:effectLst/>
                <a:latin typeface="Georgia" panose="02040502050405020303" pitchFamily="18" charset="0"/>
                <a:ea typeface="Aptos" panose="020B0004020202020204" pitchFamily="34" charset="0"/>
                <a:cs typeface="Segoe UI" panose="020B0502040204020203" pitchFamily="34" charset="0"/>
              </a:rPr>
              <a:t>Menschenrechtsverteidiger*innen (MRV) </a:t>
            </a:r>
            <a:r>
              <a:rPr lang="de-DE" sz="1200" b="0" kern="100" dirty="0">
                <a:effectLst/>
                <a:latin typeface="Georgia" panose="02040502050405020303" pitchFamily="18" charset="0"/>
                <a:ea typeface="Aptos" panose="020B0004020202020204" pitchFamily="34" charset="0"/>
                <a:cs typeface="Times New Roman" panose="02020603050405020304" pitchFamily="18" charset="0"/>
              </a:rPr>
              <a:t>wurden inhaftiert. V.a. MRV die sich </a:t>
            </a:r>
            <a:r>
              <a:rPr lang="de-DE" sz="1200" kern="100" dirty="0">
                <a:effectLst/>
                <a:latin typeface="Georgia" panose="02040502050405020303" pitchFamily="18" charset="0"/>
                <a:ea typeface="Aptos" panose="020B0004020202020204" pitchFamily="34" charset="0"/>
                <a:cs typeface="Times New Roman" panose="02020603050405020304" pitchFamily="18" charset="0"/>
              </a:rPr>
              <a:t>mit Demokratie, Klimaschutz und Arbeitsrechte befassen wurden ins Visier genommen.</a:t>
            </a:r>
            <a:endParaRPr lang="de-DE"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just">
              <a:lnSpc>
                <a:spcPct val="115000"/>
              </a:lnSpc>
              <a:buFont typeface="Georgia" panose="02040502050405020303" pitchFamily="18" charset="0"/>
              <a:buChar char="-"/>
            </a:pPr>
            <a:r>
              <a:rPr lang="de-DE" sz="1200" kern="100" dirty="0">
                <a:effectLst/>
                <a:latin typeface="Georgia" panose="02040502050405020303" pitchFamily="18" charset="0"/>
                <a:ea typeface="Aptos" panose="020B0004020202020204" pitchFamily="34" charset="0"/>
                <a:cs typeface="Segoe UI" panose="020B0502040204020203" pitchFamily="34" charset="0"/>
              </a:rPr>
              <a:t>Menschenrechtsverteidiger*innen, Journalist*innen und politischen Gegner*innen, werden  unrechtmäßig zum Kampf gegen islamistische bewaffnete Gruppen eingezogen durch Notstandgesetzte </a:t>
            </a:r>
          </a:p>
          <a:p>
            <a:pPr marL="0" marR="0" lvl="0" indent="0" algn="just">
              <a:lnSpc>
                <a:spcPct val="115000"/>
              </a:lnSpc>
              <a:buFont typeface="Georgia" panose="02040502050405020303" pitchFamily="18" charset="0"/>
              <a:buNone/>
            </a:pPr>
            <a:endParaRPr lang="de-DE"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just" defTabSz="914400" rtl="0" eaLnBrk="0" fontAlgn="base" latinLnBrk="0" hangingPunct="0">
              <a:lnSpc>
                <a:spcPct val="115000"/>
              </a:lnSpc>
              <a:spcBef>
                <a:spcPct val="30000"/>
              </a:spcBef>
              <a:spcAft>
                <a:spcPct val="0"/>
              </a:spcAft>
              <a:buClrTx/>
              <a:buSzTx/>
              <a:buFont typeface="Georgia" panose="02040502050405020303" pitchFamily="18" charset="0"/>
              <a:buNone/>
              <a:tabLst/>
              <a:defRPr/>
            </a:pPr>
            <a:r>
              <a:rPr lang="de-DE" sz="1200" b="1" kern="100" dirty="0">
                <a:effectLst/>
                <a:latin typeface="Aptos" panose="020B0004020202020204" pitchFamily="34" charset="0"/>
                <a:ea typeface="Aptos" panose="020B0004020202020204" pitchFamily="34" charset="0"/>
                <a:cs typeface="Times New Roman" panose="02020603050405020304" pitchFamily="18" charset="0"/>
              </a:rPr>
              <a:t>Kenia: </a:t>
            </a:r>
            <a:r>
              <a:rPr lang="de-DE" sz="1200" b="1" kern="100" dirty="0">
                <a:effectLst/>
                <a:latin typeface="Georgia" panose="02040502050405020303" pitchFamily="18" charset="0"/>
                <a:ea typeface="Aptos" panose="020B0004020202020204" pitchFamily="34" charset="0"/>
                <a:cs typeface="Times New Roman" panose="02020603050405020304" pitchFamily="18" charset="0"/>
              </a:rPr>
              <a:t>von beschränkt zu unterdrückt</a:t>
            </a:r>
            <a:endParaRPr lang="de-DE" sz="1200" b="1"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just">
              <a:lnSpc>
                <a:spcPct val="115000"/>
              </a:lnSpc>
              <a:buFont typeface="Georgia" panose="02040502050405020303" pitchFamily="18" charset="0"/>
              <a:buChar char="-"/>
            </a:pPr>
            <a:r>
              <a:rPr lang="de-DE" sz="1200" kern="100" dirty="0">
                <a:effectLst/>
                <a:latin typeface="Georgia" panose="02040502050405020303" pitchFamily="18" charset="0"/>
                <a:ea typeface="Aptos" panose="020B0004020202020204" pitchFamily="34" charset="0"/>
                <a:cs typeface="Times New Roman" panose="02020603050405020304" pitchFamily="18" charset="0"/>
              </a:rPr>
              <a:t>Gewaltsames Vorgehen gegen Proteste (Scharfschützen</a:t>
            </a:r>
            <a:r>
              <a:rPr lang="de-DE" sz="1200" b="0" kern="100" dirty="0">
                <a:effectLst/>
                <a:latin typeface="Georgia" panose="02040502050405020303" pitchFamily="18" charset="0"/>
                <a:ea typeface="Aptos" panose="020B0004020202020204" pitchFamily="34" charset="0"/>
                <a:cs typeface="Times New Roman" panose="02020603050405020304" pitchFamily="18" charset="0"/>
              </a:rPr>
              <a:t>, scharfe Munition und Tränengas)</a:t>
            </a:r>
          </a:p>
          <a:p>
            <a:pPr marL="342900" marR="0" lvl="0" indent="-342900" algn="just">
              <a:lnSpc>
                <a:spcPct val="115000"/>
              </a:lnSpc>
              <a:buFont typeface="Georgia" panose="02040502050405020303" pitchFamily="18" charset="0"/>
              <a:buChar char="-"/>
            </a:pPr>
            <a:r>
              <a:rPr lang="de-DE" sz="1200" b="0" kern="100" dirty="0">
                <a:effectLst/>
                <a:latin typeface="Georgia" panose="02040502050405020303" pitchFamily="18" charset="0"/>
                <a:ea typeface="Aptos" panose="020B0004020202020204" pitchFamily="34" charset="0"/>
                <a:cs typeface="Times New Roman" panose="02020603050405020304" pitchFamily="18" charset="0"/>
              </a:rPr>
              <a:t>Attacken auch auf medizinisches Personal und Journalist*innen</a:t>
            </a:r>
            <a:endParaRPr lang="de-DE" sz="1200" b="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just">
              <a:lnSpc>
                <a:spcPct val="115000"/>
              </a:lnSpc>
              <a:buFont typeface="Georgia" panose="02040502050405020303" pitchFamily="18" charset="0"/>
              <a:buChar char="-"/>
            </a:pPr>
            <a:r>
              <a:rPr lang="de-DE" sz="1200" b="0" kern="100" dirty="0">
                <a:effectLst/>
                <a:latin typeface="Georgia" panose="02040502050405020303" pitchFamily="18" charset="0"/>
                <a:ea typeface="Aptos" panose="020B0004020202020204" pitchFamily="34" charset="0"/>
                <a:cs typeface="Times New Roman" panose="02020603050405020304" pitchFamily="18" charset="0"/>
              </a:rPr>
              <a:t>Nationale Sicherheitsbehörden und Geheimdienste entführten und nahmen Protestierende fest</a:t>
            </a:r>
          </a:p>
          <a:p>
            <a:pPr marL="342900" marR="0" lvl="0" indent="-342900" algn="just">
              <a:lnSpc>
                <a:spcPct val="115000"/>
              </a:lnSpc>
              <a:buFont typeface="Georgia" panose="02040502050405020303" pitchFamily="18" charset="0"/>
              <a:buChar char="-"/>
            </a:pPr>
            <a:r>
              <a:rPr lang="de-DE" sz="1200" b="0" kern="100" dirty="0">
                <a:effectLst/>
                <a:latin typeface="Georgia" panose="02040502050405020303" pitchFamily="18" charset="0"/>
                <a:ea typeface="Aptos" panose="020B0004020202020204" pitchFamily="34" charset="0"/>
                <a:cs typeface="Times New Roman" panose="02020603050405020304" pitchFamily="18" charset="0"/>
              </a:rPr>
              <a:t>Folter, mindestens 60 Menschen getötet, 71 Fälle von unfreiwilligem Verschwindenlassen</a:t>
            </a:r>
            <a:endParaRPr lang="de-DE" sz="1200" b="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Font typeface="Arial" panose="020B0604020202020204" pitchFamily="34" charset="0"/>
              <a:buNone/>
            </a:pPr>
            <a:endParaRPr lang="de-DE" sz="1200" b="1" dirty="0">
              <a:effectLst/>
              <a:latin typeface="Georgia" panose="02040502050405020303" pitchFamily="18" charset="0"/>
              <a:cs typeface="Times New Roman" panose="02020603050405020304" pitchFamily="18" charset="0"/>
            </a:endParaRPr>
          </a:p>
          <a:p>
            <a:pPr marL="0" indent="0">
              <a:buFont typeface="Arial" panose="020B0604020202020204" pitchFamily="34" charset="0"/>
              <a:buNone/>
            </a:pPr>
            <a:endParaRPr lang="de-DE" sz="1200" b="1" kern="100" dirty="0">
              <a:effectLst/>
              <a:latin typeface="Georgia" panose="02040502050405020303" pitchFamily="18" charset="0"/>
              <a:cs typeface="Times New Roman" panose="02020603050405020304" pitchFamily="18" charset="0"/>
            </a:endParaRPr>
          </a:p>
          <a:p>
            <a:pPr marL="0" indent="0">
              <a:buFont typeface="Arial" panose="020B0604020202020204" pitchFamily="34" charset="0"/>
              <a:buNone/>
            </a:pPr>
            <a:r>
              <a:rPr lang="de-DE" sz="1200" b="1" kern="100" dirty="0">
                <a:effectLst/>
                <a:latin typeface="Georgia" panose="02040502050405020303" pitchFamily="18" charset="0"/>
                <a:cs typeface="Times New Roman" panose="02020603050405020304" pitchFamily="18" charset="0"/>
              </a:rPr>
              <a:t>Äthiopien: </a:t>
            </a:r>
          </a:p>
          <a:p>
            <a:pPr marL="342900" marR="0" lvl="0" indent="-342900" algn="just">
              <a:lnSpc>
                <a:spcPct val="115000"/>
              </a:lnSpc>
              <a:buFont typeface="Georgia" panose="02040502050405020303" pitchFamily="18" charset="0"/>
              <a:buChar char="-"/>
            </a:pPr>
            <a:r>
              <a:rPr lang="de-DE" sz="1200" kern="100" dirty="0">
                <a:effectLst/>
                <a:latin typeface="Georgia" panose="02040502050405020303" pitchFamily="18" charset="0"/>
                <a:ea typeface="Aptos" panose="020B0004020202020204" pitchFamily="34" charset="0"/>
                <a:cs typeface="Times New Roman" panose="02020603050405020304" pitchFamily="18" charset="0"/>
              </a:rPr>
              <a:t>schweren Menschenrechtsverletzungen im Zusammenhang mit den bewaffneten Konflikten: außergerichtliche Tötungen, Körperverletzungen, Zerstörung von Eigentum, willkürliche Verhaftungen, Verschwindenlassen und Binnenvertreibung</a:t>
            </a:r>
            <a:endParaRPr lang="de-DE" sz="1200" b="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just">
              <a:lnSpc>
                <a:spcPct val="115000"/>
              </a:lnSpc>
              <a:spcAft>
                <a:spcPts val="800"/>
              </a:spcAft>
              <a:buFont typeface="Georgia" panose="02040502050405020303" pitchFamily="18" charset="0"/>
              <a:buChar char="-"/>
            </a:pPr>
            <a:r>
              <a:rPr lang="de-DE" sz="1200" b="0" kern="100" dirty="0">
                <a:effectLst/>
                <a:latin typeface="Georgia" panose="02040502050405020303" pitchFamily="18" charset="0"/>
                <a:ea typeface="Aptos" panose="020B0004020202020204" pitchFamily="34" charset="0"/>
                <a:cs typeface="Times New Roman" panose="02020603050405020304" pitchFamily="18" charset="0"/>
              </a:rPr>
              <a:t>Menschenrechtsverletzungen außerhalb der bewaffneten Konflikte: Überwachung, verbalen Angriffen, Drohungen und Einschüchterungen </a:t>
            </a:r>
          </a:p>
          <a:p>
            <a:pPr marL="0" indent="0">
              <a:buFont typeface="Arial" panose="020B0604020202020204" pitchFamily="34" charset="0"/>
              <a:buNone/>
            </a:pPr>
            <a:endParaRPr lang="de-DE" sz="1200" b="1" kern="100" dirty="0">
              <a:effectLst/>
              <a:latin typeface="Georgia" panose="02040502050405020303" pitchFamily="18" charset="0"/>
              <a:cs typeface="Times New Roman" panose="02020603050405020304" pitchFamily="18" charset="0"/>
            </a:endParaRPr>
          </a:p>
          <a:p>
            <a:pPr marL="0" indent="0">
              <a:buFont typeface="Arial" panose="020B0604020202020204" pitchFamily="34" charset="0"/>
              <a:buNone/>
            </a:pPr>
            <a:r>
              <a:rPr lang="de-DE" sz="1200" b="1" kern="100" dirty="0">
                <a:effectLst/>
                <a:latin typeface="Georgia" panose="02040502050405020303" pitchFamily="18" charset="0"/>
                <a:cs typeface="Times New Roman" panose="02020603050405020304" pitchFamily="18" charset="0"/>
              </a:rPr>
              <a:t>Eswatini: von unterdrückt zu geschlossen: </a:t>
            </a:r>
          </a:p>
          <a:p>
            <a:pPr marL="342900" marR="0" lvl="0" indent="-342900" algn="just">
              <a:lnSpc>
                <a:spcPct val="115000"/>
              </a:lnSpc>
              <a:buFont typeface="Georgia" panose="02040502050405020303" pitchFamily="18" charset="0"/>
              <a:buChar char="-"/>
            </a:pPr>
            <a:r>
              <a:rPr lang="de-DE" sz="1200" b="0" kern="100" dirty="0">
                <a:effectLst/>
                <a:latin typeface="Georgia" panose="02040502050405020303" pitchFamily="18" charset="0"/>
                <a:ea typeface="Aptos" panose="020B0004020202020204" pitchFamily="34" charset="0"/>
                <a:cs typeface="Times New Roman" panose="02020603050405020304" pitchFamily="18" charset="0"/>
              </a:rPr>
              <a:t>Verbote der Regierung öffentlicher Versammlungen sowie umfassende staatliche Überwachung. </a:t>
            </a:r>
            <a:endParaRPr lang="de-DE" sz="1200" b="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just">
              <a:lnSpc>
                <a:spcPct val="115000"/>
              </a:lnSpc>
              <a:spcAft>
                <a:spcPts val="800"/>
              </a:spcAft>
              <a:buFont typeface="Georgia" panose="02040502050405020303" pitchFamily="18" charset="0"/>
              <a:buChar char="-"/>
            </a:pPr>
            <a:r>
              <a:rPr lang="de-DE" sz="1200" b="0" kern="100" dirty="0">
                <a:effectLst/>
                <a:latin typeface="Georgia" panose="02040502050405020303" pitchFamily="18" charset="0"/>
                <a:ea typeface="Aptos" panose="020B0004020202020204" pitchFamily="34" charset="0"/>
                <a:cs typeface="Segoe UI" panose="020B0502040204020203" pitchFamily="34" charset="0"/>
              </a:rPr>
              <a:t>Menschenrechtsverteidiger*innen</a:t>
            </a:r>
            <a:r>
              <a:rPr lang="de-DE" sz="1200" b="0" kern="100" dirty="0">
                <a:effectLst/>
                <a:latin typeface="Georgia" panose="02040502050405020303" pitchFamily="18" charset="0"/>
                <a:ea typeface="Aptos" panose="020B0004020202020204" pitchFamily="34" charset="0"/>
                <a:cs typeface="Times New Roman" panose="02020603050405020304" pitchFamily="18" charset="0"/>
              </a:rPr>
              <a:t> und Mitglieder der Opposition, Ziel von Angriffen</a:t>
            </a:r>
          </a:p>
          <a:p>
            <a:endParaRPr lang="de-DE" dirty="0"/>
          </a:p>
          <a:p>
            <a:endParaRPr lang="de-DE" dirty="0"/>
          </a:p>
          <a:p>
            <a:pPr marL="0" marR="0" lvl="0" indent="0" algn="just">
              <a:lnSpc>
                <a:spcPct val="115000"/>
              </a:lnSpc>
              <a:spcAft>
                <a:spcPts val="800"/>
              </a:spcAft>
              <a:buFont typeface="Georgia" panose="02040502050405020303" pitchFamily="18" charset="0"/>
              <a:buNone/>
            </a:pPr>
            <a:r>
              <a:rPr lang="de-DE" sz="1200" b="1" kern="100" dirty="0">
                <a:effectLst/>
                <a:latin typeface="Georgia" panose="02040502050405020303" pitchFamily="18" charset="0"/>
                <a:ea typeface="Aptos" panose="020B0004020202020204" pitchFamily="34" charset="0"/>
                <a:cs typeface="Times New Roman" panose="02020603050405020304" pitchFamily="18" charset="0"/>
              </a:rPr>
              <a:t>Botsuana: von beschränkt zu beeinträchtigt </a:t>
            </a:r>
          </a:p>
          <a:p>
            <a:pPr marL="342900" marR="0" lvl="0" indent="-342900" algn="just">
              <a:lnSpc>
                <a:spcPct val="115000"/>
              </a:lnSpc>
              <a:buFont typeface="Georgia" panose="02040502050405020303" pitchFamily="18" charset="0"/>
              <a:buChar char="-"/>
            </a:pPr>
            <a:r>
              <a:rPr lang="de-DE" sz="1200" kern="100" dirty="0">
                <a:effectLst/>
                <a:latin typeface="Georgia" panose="02040502050405020303" pitchFamily="18" charset="0"/>
                <a:ea typeface="Aptos" panose="020B0004020202020204" pitchFamily="34" charset="0"/>
                <a:cs typeface="Times New Roman" panose="02020603050405020304" pitchFamily="18" charset="0"/>
              </a:rPr>
              <a:t>Rückgang der Gewalt im Land zu verzeichnen. </a:t>
            </a:r>
            <a:endParaRPr lang="de-DE"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just">
              <a:lnSpc>
                <a:spcPct val="115000"/>
              </a:lnSpc>
              <a:spcAft>
                <a:spcPts val="800"/>
              </a:spcAft>
              <a:buFont typeface="Georgia" panose="02040502050405020303" pitchFamily="18" charset="0"/>
              <a:buChar char="-"/>
            </a:pPr>
            <a:r>
              <a:rPr lang="de-DE" sz="1200" kern="100" dirty="0">
                <a:effectLst/>
                <a:latin typeface="Georgia" panose="02040502050405020303" pitchFamily="18" charset="0"/>
                <a:ea typeface="Aptos" panose="020B0004020202020204" pitchFamily="34" charset="0"/>
                <a:cs typeface="Times New Roman" panose="02020603050405020304" pitchFamily="18" charset="0"/>
              </a:rPr>
              <a:t>Zivilgesellschaftliche Akteure wehrten sich erfolgreich gegen eine, durch die Exekutive angestoßene, Überarbeitung der Verfassung. An die Öffentlichkeit nicht beteiligt wurde </a:t>
            </a:r>
          </a:p>
          <a:p>
            <a:pPr marL="342900" marR="0" lvl="0" indent="-342900" algn="just">
              <a:lnSpc>
                <a:spcPct val="115000"/>
              </a:lnSpc>
              <a:spcAft>
                <a:spcPts val="800"/>
              </a:spcAft>
              <a:buFont typeface="Georgia" panose="02040502050405020303" pitchFamily="18" charset="0"/>
              <a:buChar char="-"/>
            </a:pPr>
            <a:endParaRPr lang="de-DE" sz="1200" kern="100" dirty="0">
              <a:effectLst/>
              <a:latin typeface="Georgia" panose="02040502050405020303" pitchFamily="18" charset="0"/>
              <a:ea typeface="Aptos" panose="020B0004020202020204" pitchFamily="34" charset="0"/>
              <a:cs typeface="Times New Roman" panose="02020603050405020304" pitchFamily="18" charset="0"/>
            </a:endParaRPr>
          </a:p>
          <a:p>
            <a:pPr marL="342900" marR="0" lvl="0" indent="-342900" algn="just">
              <a:lnSpc>
                <a:spcPct val="115000"/>
              </a:lnSpc>
              <a:spcAft>
                <a:spcPts val="800"/>
              </a:spcAft>
              <a:buFont typeface="Georgia" panose="02040502050405020303" pitchFamily="18" charset="0"/>
              <a:buChar char="-"/>
            </a:pPr>
            <a:endParaRPr lang="de-DE" sz="1200" kern="100" dirty="0">
              <a:effectLst/>
              <a:latin typeface="Georgia" panose="02040502050405020303" pitchFamily="18" charset="0"/>
              <a:ea typeface="Aptos" panose="020B0004020202020204" pitchFamily="34" charset="0"/>
              <a:cs typeface="Times New Roman" panose="02020603050405020304" pitchFamily="18" charset="0"/>
            </a:endParaRPr>
          </a:p>
          <a:p>
            <a:pPr marL="0" marR="0" lvl="0" indent="0" algn="just">
              <a:lnSpc>
                <a:spcPct val="115000"/>
              </a:lnSpc>
              <a:spcAft>
                <a:spcPts val="800"/>
              </a:spcAft>
              <a:buFont typeface="Georgia" panose="02040502050405020303" pitchFamily="18" charset="0"/>
              <a:buNone/>
            </a:pPr>
            <a:r>
              <a:rPr lang="de-DE" sz="1200" b="1" kern="100" dirty="0">
                <a:effectLst/>
                <a:latin typeface="Georgia" panose="02040502050405020303" pitchFamily="18" charset="0"/>
                <a:ea typeface="Aptos" panose="020B0004020202020204" pitchFamily="34" charset="0"/>
                <a:cs typeface="Times New Roman" panose="02020603050405020304" pitchFamily="18" charset="0"/>
              </a:rPr>
              <a:t>Liberia</a:t>
            </a:r>
            <a:r>
              <a:rPr lang="de-DE" sz="1200" kern="100" dirty="0">
                <a:effectLst/>
                <a:latin typeface="Georgia" panose="02040502050405020303" pitchFamily="18" charset="0"/>
                <a:ea typeface="Aptos" panose="020B0004020202020204" pitchFamily="34" charset="0"/>
                <a:cs typeface="Times New Roman" panose="02020603050405020304" pitchFamily="18" charset="0"/>
              </a:rPr>
              <a:t>: </a:t>
            </a:r>
            <a:r>
              <a:rPr lang="de-DE" sz="1200" b="1" kern="100" dirty="0">
                <a:effectLst/>
                <a:latin typeface="Georgia" panose="02040502050405020303" pitchFamily="18" charset="0"/>
                <a:ea typeface="Aptos" panose="020B0004020202020204" pitchFamily="34" charset="0"/>
                <a:cs typeface="Times New Roman" panose="02020603050405020304" pitchFamily="18" charset="0"/>
              </a:rPr>
              <a:t>von beschränkt zu beeinträchtigt </a:t>
            </a:r>
          </a:p>
          <a:p>
            <a:pPr marL="285750" marR="0" lvl="0" indent="-285750" algn="just" defTabSz="914400" rtl="0" eaLnBrk="0" fontAlgn="base" latinLnBrk="0" hangingPunct="0">
              <a:lnSpc>
                <a:spcPct val="115000"/>
              </a:lnSpc>
              <a:spcBef>
                <a:spcPct val="30000"/>
              </a:spcBef>
              <a:spcAft>
                <a:spcPts val="800"/>
              </a:spcAft>
              <a:buClrTx/>
              <a:buSzTx/>
              <a:buFont typeface="Arial" panose="020B0604020202020204" pitchFamily="34" charset="0"/>
              <a:buChar char="•"/>
              <a:tabLst/>
              <a:defRPr/>
            </a:pPr>
            <a:r>
              <a:rPr lang="de-DE" sz="1200" kern="100" dirty="0">
                <a:effectLst/>
                <a:latin typeface="Georgia" panose="02040502050405020303" pitchFamily="18" charset="0"/>
                <a:ea typeface="Aptos" panose="020B0004020202020204" pitchFamily="34" charset="0"/>
                <a:cs typeface="Times New Roman" panose="02020603050405020304" pitchFamily="18" charset="0"/>
              </a:rPr>
              <a:t>2 friedliche, demokratische Regierungswechsel im Land</a:t>
            </a:r>
          </a:p>
          <a:p>
            <a:pPr marL="285750" marR="0" lvl="0" indent="-285750" algn="just" defTabSz="914400" rtl="0" eaLnBrk="0" fontAlgn="base" latinLnBrk="0" hangingPunct="0">
              <a:lnSpc>
                <a:spcPct val="115000"/>
              </a:lnSpc>
              <a:spcBef>
                <a:spcPct val="30000"/>
              </a:spcBef>
              <a:spcAft>
                <a:spcPts val="800"/>
              </a:spcAft>
              <a:buClrTx/>
              <a:buSzTx/>
              <a:buFont typeface="Arial" panose="020B0604020202020204" pitchFamily="34" charset="0"/>
              <a:buChar char="•"/>
              <a:tabLst/>
              <a:defRPr/>
            </a:pPr>
            <a:r>
              <a:rPr lang="de-DE" sz="1200" kern="100" dirty="0">
                <a:effectLst/>
                <a:latin typeface="Georgia" panose="02040502050405020303" pitchFamily="18" charset="0"/>
                <a:ea typeface="Aptos" panose="020B0004020202020204" pitchFamily="34" charset="0"/>
                <a:cs typeface="Times New Roman" panose="02020603050405020304" pitchFamily="18" charset="0"/>
              </a:rPr>
              <a:t>weniger Verletzungen der Freiheitsrechte. Insbesondere die Achtung der Presse- und der Versammlungsfreiheit haben sich verbessert. </a:t>
            </a:r>
          </a:p>
          <a:p>
            <a:endParaRPr lang="de-DE" dirty="0"/>
          </a:p>
        </p:txBody>
      </p:sp>
      <p:sp>
        <p:nvSpPr>
          <p:cNvPr id="4" name="Foliennummernplatzhalter 3"/>
          <p:cNvSpPr>
            <a:spLocks noGrp="1"/>
          </p:cNvSpPr>
          <p:nvPr>
            <p:ph type="sldNum" sz="quarter" idx="5"/>
          </p:nvPr>
        </p:nvSpPr>
        <p:spPr/>
        <p:txBody>
          <a:bodyPr/>
          <a:lstStyle/>
          <a:p>
            <a:fld id="{9F3B5702-F0BE-489B-B24B-FB6121A1843C}" type="slidenum">
              <a:rPr lang="de-DE" smtClean="0"/>
              <a:t>21</a:t>
            </a:fld>
            <a:endParaRPr lang="de-DE"/>
          </a:p>
        </p:txBody>
      </p:sp>
    </p:spTree>
    <p:extLst>
      <p:ext uri="{BB962C8B-B14F-4D97-AF65-F5344CB8AC3E}">
        <p14:creationId xmlns:p14="http://schemas.microsoft.com/office/powerpoint/2010/main" val="24795294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Offen</a:t>
            </a:r>
            <a:r>
              <a:rPr lang="de-DE" dirty="0"/>
              <a:t>: Bahamas | Barbados | Grenada |  Jamaika  | Kanada  | St. Kitts und Nevis | St. Lucia | St. Vincent und </a:t>
            </a:r>
          </a:p>
          <a:p>
            <a:r>
              <a:rPr lang="de-DE" dirty="0"/>
              <a:t>die Grenadinen |  Trinidad und Tobago | Uruguay </a:t>
            </a:r>
          </a:p>
          <a:p>
            <a:endParaRPr lang="de-DE" dirty="0"/>
          </a:p>
          <a:p>
            <a:r>
              <a:rPr lang="de-DE" b="1" dirty="0"/>
              <a:t>Beeinträchtigt</a:t>
            </a:r>
            <a:r>
              <a:rPr lang="de-DE" dirty="0"/>
              <a:t>: Antigua und Barbuda | Argentinien  |  Belize |  Chile | Costa Rica |  Dominica | Dominikanische Republik |  Guyana |  Panama | Surinam |  Vereinigte Staaten von Amerika</a:t>
            </a:r>
          </a:p>
          <a:p>
            <a:endParaRPr lang="de-DE" dirty="0"/>
          </a:p>
          <a:p>
            <a:r>
              <a:rPr lang="de-DE" b="1" dirty="0"/>
              <a:t>Beschränkt</a:t>
            </a:r>
            <a:r>
              <a:rPr lang="de-DE" dirty="0"/>
              <a:t>: | Bolivien | Brasilien Ecuador | El Salvador Paraguay</a:t>
            </a:r>
          </a:p>
          <a:p>
            <a:endParaRPr lang="de-DE" dirty="0"/>
          </a:p>
          <a:p>
            <a:r>
              <a:rPr lang="de-DE" b="1" dirty="0"/>
              <a:t>Unterdrückt</a:t>
            </a:r>
            <a:r>
              <a:rPr lang="de-DE" dirty="0"/>
              <a:t>: Guatemala |  Haiti | Honduras |  Kolumbien |  Mexiko |  Peru</a:t>
            </a:r>
          </a:p>
          <a:p>
            <a:endParaRPr lang="de-DE" dirty="0"/>
          </a:p>
          <a:p>
            <a:r>
              <a:rPr lang="de-DE" b="1" dirty="0"/>
              <a:t>Geschlossen</a:t>
            </a:r>
            <a:r>
              <a:rPr lang="de-DE" dirty="0"/>
              <a:t>: Kuba  | Nicaragua |  Venezuela</a:t>
            </a:r>
          </a:p>
          <a:p>
            <a:endParaRPr lang="de-DE" dirty="0"/>
          </a:p>
          <a:p>
            <a:endParaRPr lang="de-DE" dirty="0"/>
          </a:p>
          <a:p>
            <a:r>
              <a:rPr lang="de-DE" dirty="0"/>
              <a:t>Veränderungen: </a:t>
            </a:r>
          </a:p>
          <a:p>
            <a:pPr marL="0" marR="0" lvl="0" indent="0" algn="just">
              <a:lnSpc>
                <a:spcPct val="115000"/>
              </a:lnSpc>
              <a:buFont typeface="Georgia" panose="02040502050405020303" pitchFamily="18" charset="0"/>
              <a:buNone/>
            </a:pPr>
            <a:r>
              <a:rPr lang="de-DE" sz="1200" b="1" kern="100" dirty="0">
                <a:effectLst/>
                <a:latin typeface="Aptos" panose="020B0004020202020204" pitchFamily="34" charset="0"/>
                <a:ea typeface="Aptos" panose="020B0004020202020204" pitchFamily="34" charset="0"/>
                <a:cs typeface="Times New Roman" panose="02020603050405020304" pitchFamily="18" charset="0"/>
              </a:rPr>
              <a:t>Jamaica: von beeinträchtigt zu offen</a:t>
            </a:r>
          </a:p>
          <a:p>
            <a:pPr marL="342900" marR="0" lvl="0" indent="-342900" algn="just">
              <a:lnSpc>
                <a:spcPct val="115000"/>
              </a:lnSpc>
              <a:buFont typeface="Georgia" panose="02040502050405020303" pitchFamily="18" charset="0"/>
              <a:buChar char="-"/>
            </a:pPr>
            <a:r>
              <a:rPr lang="de-DE" sz="1200" kern="100" dirty="0">
                <a:effectLst/>
                <a:latin typeface="Georgia" panose="02040502050405020303" pitchFamily="18" charset="0"/>
                <a:ea typeface="Aptos" panose="020B0004020202020204" pitchFamily="34" charset="0"/>
                <a:cs typeface="Times New Roman" panose="02020603050405020304" pitchFamily="18" charset="0"/>
              </a:rPr>
              <a:t>Das Recht auf Versammlungsfreiheit wird im Allgemeinen respektiert und im vergangenen Jahr wurden keine nennenswerten Zwischenfälle gemeldet. </a:t>
            </a:r>
            <a:endParaRPr lang="de-DE" sz="12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algn="just">
              <a:lnSpc>
                <a:spcPct val="115000"/>
              </a:lnSpc>
              <a:spcAft>
                <a:spcPts val="800"/>
              </a:spcAft>
            </a:pPr>
            <a:endParaRPr lang="de-DE" sz="1200" kern="100" dirty="0">
              <a:effectLst/>
              <a:latin typeface="Georgia" panose="02040502050405020303" pitchFamily="18" charset="0"/>
              <a:ea typeface="Aptos" panose="020B0004020202020204" pitchFamily="34" charset="0"/>
              <a:cs typeface="Times New Roman" panose="02020603050405020304" pitchFamily="18" charset="0"/>
            </a:endParaRPr>
          </a:p>
          <a:p>
            <a:pPr marL="0" marR="0" lvl="0" indent="0" algn="just">
              <a:lnSpc>
                <a:spcPct val="115000"/>
              </a:lnSpc>
              <a:buFont typeface="Arial" panose="020B0604020202020204" pitchFamily="34" charset="0"/>
              <a:buNone/>
            </a:pPr>
            <a:r>
              <a:rPr lang="de-DE" sz="1200" b="1" kern="100" dirty="0">
                <a:effectLst/>
                <a:latin typeface="Aptos" panose="020B0004020202020204" pitchFamily="34" charset="0"/>
                <a:ea typeface="Aptos" panose="020B0004020202020204" pitchFamily="34" charset="0"/>
                <a:cs typeface="Times New Roman" panose="02020603050405020304" pitchFamily="18" charset="0"/>
              </a:rPr>
              <a:t>Trinidad und Tobago: </a:t>
            </a:r>
          </a:p>
          <a:p>
            <a:pPr marL="342900" marR="0" lvl="0" indent="-342900" algn="just">
              <a:lnSpc>
                <a:spcPct val="115000"/>
              </a:lnSpc>
              <a:spcAft>
                <a:spcPts val="800"/>
              </a:spcAft>
              <a:buFont typeface="Georgia" panose="02040502050405020303" pitchFamily="18" charset="0"/>
              <a:buChar char="-"/>
            </a:pPr>
            <a:r>
              <a:rPr lang="de-DE" sz="1200" kern="100" dirty="0">
                <a:effectLst/>
                <a:latin typeface="Georgia" panose="02040502050405020303" pitchFamily="18" charset="0"/>
                <a:ea typeface="Aptos" panose="020B0004020202020204" pitchFamily="34" charset="0"/>
                <a:cs typeface="Times New Roman" panose="02020603050405020304" pitchFamily="18" charset="0"/>
              </a:rPr>
              <a:t>Verbesserungen bei den Freiheitsrechten, v.a. der Meinungsfreiheit</a:t>
            </a:r>
            <a:endParaRPr lang="de-DE"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just">
              <a:lnSpc>
                <a:spcPct val="115000"/>
              </a:lnSpc>
              <a:spcAft>
                <a:spcPts val="800"/>
              </a:spcAft>
              <a:buFont typeface="Georgia" panose="02040502050405020303" pitchFamily="18" charset="0"/>
              <a:buChar char="-"/>
            </a:pPr>
            <a:r>
              <a:rPr lang="de-DE" sz="1200" dirty="0">
                <a:effectLst/>
                <a:latin typeface="Georgia" panose="02040502050405020303" pitchFamily="18" charset="0"/>
                <a:ea typeface="Aptos" panose="020B0004020202020204" pitchFamily="34" charset="0"/>
                <a:cs typeface="Times New Roman" panose="02020603050405020304" pitchFamily="18" charset="0"/>
              </a:rPr>
              <a:t>Herausforderungen stellen sich jedoch weiterhin im Bereich der Pressefreiheit</a:t>
            </a:r>
          </a:p>
          <a:p>
            <a:pPr marL="342900" marR="0" lvl="0" indent="-342900" algn="just">
              <a:lnSpc>
                <a:spcPct val="115000"/>
              </a:lnSpc>
              <a:spcAft>
                <a:spcPts val="800"/>
              </a:spcAft>
              <a:buFont typeface="Georgia" panose="02040502050405020303" pitchFamily="18" charset="0"/>
              <a:buChar char="-"/>
            </a:pPr>
            <a:endParaRPr lang="de-DE" sz="1200" b="1" kern="100" dirty="0">
              <a:effectLst/>
              <a:latin typeface="Georgia" panose="02040502050405020303" pitchFamily="18" charset="0"/>
              <a:ea typeface="Aptos" panose="020B0004020202020204" pitchFamily="34" charset="0"/>
              <a:cs typeface="Times New Roman" panose="02020603050405020304" pitchFamily="18" charset="0"/>
            </a:endParaRPr>
          </a:p>
          <a:p>
            <a:pPr marL="0" indent="0">
              <a:buFont typeface="Arial" panose="020B0604020202020204" pitchFamily="34" charset="0"/>
              <a:buNone/>
            </a:pPr>
            <a:r>
              <a:rPr lang="de-DE" sz="1200" b="1" dirty="0">
                <a:effectLst/>
                <a:latin typeface="Georgia" panose="02040502050405020303" pitchFamily="18" charset="0"/>
                <a:cs typeface="Times New Roman" panose="02020603050405020304" pitchFamily="18" charset="0"/>
              </a:rPr>
              <a:t>Peru: von </a:t>
            </a:r>
            <a:r>
              <a:rPr lang="de-DE" sz="1200" b="1" kern="100" dirty="0">
                <a:effectLst/>
                <a:latin typeface="Georgia" panose="02040502050405020303" pitchFamily="18" charset="0"/>
                <a:ea typeface="Aptos" panose="020B0004020202020204" pitchFamily="34" charset="0"/>
                <a:cs typeface="Times New Roman" panose="02020603050405020304" pitchFamily="18" charset="0"/>
              </a:rPr>
              <a:t>beschränkt zu unterdrückt</a:t>
            </a:r>
          </a:p>
          <a:p>
            <a:pPr marL="342900" marR="0" lvl="0" indent="-342900" algn="just">
              <a:lnSpc>
                <a:spcPct val="115000"/>
              </a:lnSpc>
              <a:spcAft>
                <a:spcPts val="800"/>
              </a:spcAft>
              <a:buFont typeface="Georgia" panose="02040502050405020303" pitchFamily="18" charset="0"/>
              <a:buChar char="-"/>
            </a:pPr>
            <a:r>
              <a:rPr lang="de-DE" sz="1200" kern="100" dirty="0">
                <a:effectLst/>
                <a:latin typeface="Georgia" panose="02040502050405020303" pitchFamily="18" charset="0"/>
                <a:ea typeface="Aptos" panose="020B0004020202020204" pitchFamily="34" charset="0"/>
                <a:cs typeface="Times New Roman" panose="02020603050405020304" pitchFamily="18" charset="0"/>
              </a:rPr>
              <a:t>Schikanen, körperlichen Angriffen, Drohungen und Verleumdungen, die durch den Staat und rechtsextreme Gruppen ausgeübt werden</a:t>
            </a:r>
          </a:p>
          <a:p>
            <a:pPr marL="342900" marR="0" lvl="0" indent="-342900" algn="just">
              <a:lnSpc>
                <a:spcPct val="115000"/>
              </a:lnSpc>
              <a:spcAft>
                <a:spcPts val="800"/>
              </a:spcAft>
              <a:buFont typeface="Georgia" panose="02040502050405020303" pitchFamily="18" charset="0"/>
              <a:buChar char="-"/>
            </a:pPr>
            <a:r>
              <a:rPr lang="de-DE" sz="1200" kern="100" dirty="0">
                <a:effectLst/>
                <a:latin typeface="Georgia" panose="02040502050405020303" pitchFamily="18" charset="0"/>
                <a:ea typeface="Aptos" panose="020B0004020202020204" pitchFamily="34" charset="0"/>
                <a:cs typeface="Times New Roman" panose="02020603050405020304" pitchFamily="18" charset="0"/>
              </a:rPr>
              <a:t>eines der gefährlichsten Länder für MRV. V.a. in Regionen, die durch Abholzung, illegalen Bergbau und Drogenhandel gezeichnet sind, herrscht allgegenwärtige Gewalt. V.a. für indigene Anführer und Umweltschützer*innen </a:t>
            </a:r>
          </a:p>
          <a:p>
            <a:pPr marL="342900" marR="0" lvl="0" indent="-342900" algn="just">
              <a:lnSpc>
                <a:spcPct val="115000"/>
              </a:lnSpc>
              <a:spcAft>
                <a:spcPts val="800"/>
              </a:spcAft>
              <a:buFont typeface="Georgia" panose="02040502050405020303" pitchFamily="18" charset="0"/>
              <a:buChar char="-"/>
            </a:pPr>
            <a:r>
              <a:rPr lang="de-DE" sz="1200" kern="100" dirty="0">
                <a:effectLst/>
                <a:latin typeface="Georgia" panose="02040502050405020303" pitchFamily="18" charset="0"/>
                <a:ea typeface="Aptos" panose="020B0004020202020204" pitchFamily="34" charset="0"/>
                <a:cs typeface="Times New Roman" panose="02020603050405020304" pitchFamily="18" charset="0"/>
              </a:rPr>
              <a:t>Journalist*innen werden Opfer von fingierten Anklagen, </a:t>
            </a:r>
            <a:r>
              <a:rPr lang="de-DE" sz="1200" kern="100" dirty="0">
                <a:effectLst/>
                <a:latin typeface="Georgia" panose="02040502050405020303" pitchFamily="18" charset="0"/>
                <a:ea typeface="Aptos" panose="020B0004020202020204" pitchFamily="34" charset="0"/>
                <a:cs typeface="Segoe UI" panose="020B0502040204020203" pitchFamily="34" charset="0"/>
              </a:rPr>
              <a:t>Schikanen, Verleumdungskampagnen und körperlichen Angriffen</a:t>
            </a:r>
          </a:p>
          <a:p>
            <a:pPr marL="342900" marR="0" lvl="0" indent="-342900" algn="just">
              <a:lnSpc>
                <a:spcPct val="115000"/>
              </a:lnSpc>
              <a:spcAft>
                <a:spcPts val="800"/>
              </a:spcAft>
              <a:buFont typeface="Georgia" panose="02040502050405020303" pitchFamily="18" charset="0"/>
              <a:buChar char="-"/>
            </a:pPr>
            <a:r>
              <a:rPr lang="de-DE" sz="1200" kern="100" dirty="0">
                <a:effectLst/>
                <a:latin typeface="Georgia" panose="02040502050405020303" pitchFamily="18" charset="0"/>
                <a:ea typeface="Aptos" panose="020B0004020202020204" pitchFamily="34" charset="0"/>
                <a:cs typeface="Times New Roman" panose="02020603050405020304" pitchFamily="18" charset="0"/>
              </a:rPr>
              <a:t>NGO-Gesetz: Arbeit von Journalist*innen und NGOs massiv kontrolliert und einschränkt, die internationale Finanzierung erhalten, und somit das Vereinigungsrecht verletzt</a:t>
            </a:r>
          </a:p>
          <a:p>
            <a:pPr marL="342900" marR="0" lvl="0" indent="-342900" algn="just">
              <a:lnSpc>
                <a:spcPct val="115000"/>
              </a:lnSpc>
              <a:spcAft>
                <a:spcPts val="800"/>
              </a:spcAft>
              <a:buFont typeface="Georgia" panose="02040502050405020303" pitchFamily="18" charset="0"/>
              <a:buChar char="-"/>
            </a:pPr>
            <a:r>
              <a:rPr lang="de-DE" sz="1200" kern="100" dirty="0">
                <a:effectLst/>
                <a:latin typeface="Georgia" panose="02040502050405020303" pitchFamily="18" charset="0"/>
                <a:ea typeface="Aptos" panose="020B0004020202020204" pitchFamily="34" charset="0"/>
                <a:cs typeface="Times New Roman" panose="02020603050405020304" pitchFamily="18" charset="0"/>
              </a:rPr>
              <a:t>Betroffen sind alle Brot für die Welt-Partnerorganisation, aber auch unabhängige Medien und andere Organisationen, die zu Menschenrechten und Umwelt arbeiten</a:t>
            </a:r>
          </a:p>
          <a:p>
            <a:endParaRPr lang="de-DE" dirty="0"/>
          </a:p>
        </p:txBody>
      </p:sp>
      <p:sp>
        <p:nvSpPr>
          <p:cNvPr id="4" name="Foliennummernplatzhalter 3"/>
          <p:cNvSpPr>
            <a:spLocks noGrp="1"/>
          </p:cNvSpPr>
          <p:nvPr>
            <p:ph type="sldNum" sz="quarter" idx="5"/>
          </p:nvPr>
        </p:nvSpPr>
        <p:spPr/>
        <p:txBody>
          <a:bodyPr/>
          <a:lstStyle/>
          <a:p>
            <a:fld id="{9F3B5702-F0BE-489B-B24B-FB6121A1843C}" type="slidenum">
              <a:rPr lang="de-DE" smtClean="0"/>
              <a:t>22</a:t>
            </a:fld>
            <a:endParaRPr lang="de-DE"/>
          </a:p>
        </p:txBody>
      </p:sp>
    </p:spTree>
    <p:extLst>
      <p:ext uri="{BB962C8B-B14F-4D97-AF65-F5344CB8AC3E}">
        <p14:creationId xmlns:p14="http://schemas.microsoft.com/office/powerpoint/2010/main" val="644287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Offen</a:t>
            </a:r>
            <a:r>
              <a:rPr lang="de-DE" dirty="0"/>
              <a:t>: Japan  | Kiribati |  Marshallinseln | Mikronesien  |  Neuseeland  | Palau |  Samoa  | Taiwan ‒ Province </a:t>
            </a:r>
            <a:r>
              <a:rPr lang="de-DE" dirty="0" err="1"/>
              <a:t>of</a:t>
            </a:r>
            <a:r>
              <a:rPr lang="de-DE" dirty="0"/>
              <a:t> China (offizielle UN-Bezeichnung)  | Tuvalu </a:t>
            </a:r>
          </a:p>
          <a:p>
            <a:endParaRPr lang="de-DE" dirty="0"/>
          </a:p>
          <a:p>
            <a:r>
              <a:rPr lang="de-DE" b="1" dirty="0"/>
              <a:t>Beeinträchtigt</a:t>
            </a:r>
            <a:r>
              <a:rPr lang="de-DE" dirty="0"/>
              <a:t>: Australien |  Fidschi |  Osttimor |  Salomonen |  Südkorea |  Tonga |  Vanuatu</a:t>
            </a:r>
          </a:p>
          <a:p>
            <a:endParaRPr lang="de-DE" dirty="0"/>
          </a:p>
          <a:p>
            <a:r>
              <a:rPr lang="de-DE" b="1" dirty="0"/>
              <a:t>Beschränkt</a:t>
            </a:r>
            <a:r>
              <a:rPr lang="de-DE" dirty="0"/>
              <a:t>: Bhutan |  Indonesien  | Malaysia | Malediven   | Mongolei  | Nauru | Nepal | Papua-Neuguinea</a:t>
            </a:r>
          </a:p>
          <a:p>
            <a:endParaRPr lang="de-DE" dirty="0"/>
          </a:p>
          <a:p>
            <a:r>
              <a:rPr lang="de-DE" b="1" dirty="0"/>
              <a:t>Unterdrückt</a:t>
            </a:r>
            <a:r>
              <a:rPr lang="de-DE" dirty="0"/>
              <a:t>: Bangladesch |  Brunei  | Indien |  Kambodscha |  Pakistan  | Philippinen |  Singapur  | Sri Lanka |  Thailand </a:t>
            </a:r>
          </a:p>
          <a:p>
            <a:endParaRPr lang="de-DE" dirty="0"/>
          </a:p>
          <a:p>
            <a:r>
              <a:rPr lang="de-DE" b="1" dirty="0"/>
              <a:t>Geschlossen</a:t>
            </a:r>
            <a:r>
              <a:rPr lang="de-DE" dirty="0"/>
              <a:t>: Afghanistan |  China |  Laos |  Myanmar |  Nordkorea  | Vietnam</a:t>
            </a:r>
          </a:p>
          <a:p>
            <a:endParaRPr lang="de-DE" dirty="0"/>
          </a:p>
          <a:p>
            <a:endParaRPr lang="de-DE" dirty="0"/>
          </a:p>
          <a:p>
            <a:r>
              <a:rPr lang="de-DE" dirty="0"/>
              <a:t>Veränderungen</a:t>
            </a:r>
          </a:p>
          <a:p>
            <a:pPr marL="0" marR="0" lvl="0" indent="0" algn="just">
              <a:lnSpc>
                <a:spcPct val="115000"/>
              </a:lnSpc>
              <a:buFont typeface="Georgia" panose="02040502050405020303" pitchFamily="18" charset="0"/>
              <a:buNone/>
            </a:pPr>
            <a:r>
              <a:rPr lang="de-DE" sz="1200" b="1" kern="100" dirty="0">
                <a:effectLst/>
                <a:latin typeface="Aptos" panose="020B0004020202020204" pitchFamily="34" charset="0"/>
                <a:ea typeface="Aptos" panose="020B0004020202020204" pitchFamily="34" charset="0"/>
                <a:cs typeface="Times New Roman" panose="02020603050405020304" pitchFamily="18" charset="0"/>
              </a:rPr>
              <a:t>Mongolei: von beeinträchtigt zu beschränkt</a:t>
            </a:r>
            <a:r>
              <a:rPr lang="de-DE" sz="1200" kern="100" dirty="0">
                <a:effectLst/>
                <a:latin typeface="Georgia" panose="02040502050405020303" pitchFamily="18" charset="0"/>
                <a:ea typeface="Aptos" panose="020B0004020202020204" pitchFamily="34" charset="0"/>
                <a:cs typeface="Times New Roman" panose="02020603050405020304" pitchFamily="18" charset="0"/>
              </a:rPr>
              <a:t> </a:t>
            </a:r>
          </a:p>
          <a:p>
            <a:pPr marL="342900" marR="0" lvl="0" indent="-342900" algn="just">
              <a:lnSpc>
                <a:spcPct val="115000"/>
              </a:lnSpc>
              <a:buFont typeface="Georgia" panose="02040502050405020303" pitchFamily="18" charset="0"/>
              <a:buChar char="-"/>
            </a:pPr>
            <a:r>
              <a:rPr lang="de-DE" sz="1200" kern="100" dirty="0">
                <a:effectLst/>
                <a:latin typeface="Georgia" panose="02040502050405020303" pitchFamily="18" charset="0"/>
                <a:ea typeface="Aptos" panose="020B0004020202020204" pitchFamily="34" charset="0"/>
                <a:cs typeface="Times New Roman" panose="02020603050405020304" pitchFamily="18" charset="0"/>
              </a:rPr>
              <a:t>In der Mongolei sahen sich insbesondere MRV, die sich für die </a:t>
            </a:r>
            <a:r>
              <a:rPr lang="de-DE" sz="1200" b="0" kern="100" dirty="0">
                <a:effectLst/>
                <a:latin typeface="Georgia" panose="02040502050405020303" pitchFamily="18" charset="0"/>
                <a:ea typeface="Aptos" panose="020B0004020202020204" pitchFamily="34" charset="0"/>
                <a:cs typeface="Times New Roman" panose="02020603050405020304" pitchFamily="18" charset="0"/>
              </a:rPr>
              <a:t>Verteidigung kultureller, ökonomischer und sozialer Rechte einsetzten, mit Repressalien konfrontiert. </a:t>
            </a:r>
          </a:p>
          <a:p>
            <a:pPr marL="342900" marR="0" lvl="0" indent="-342900" algn="just">
              <a:lnSpc>
                <a:spcPct val="115000"/>
              </a:lnSpc>
              <a:buFont typeface="Georgia" panose="02040502050405020303" pitchFamily="18" charset="0"/>
              <a:buChar char="-"/>
            </a:pPr>
            <a:r>
              <a:rPr lang="de-DE" sz="1200" b="0" kern="100" dirty="0">
                <a:effectLst/>
                <a:latin typeface="Georgia" panose="02040502050405020303" pitchFamily="18" charset="0"/>
                <a:ea typeface="Aptos" panose="020B0004020202020204" pitchFamily="34" charset="0"/>
                <a:cs typeface="Times New Roman" panose="02020603050405020304" pitchFamily="18" charset="0"/>
              </a:rPr>
              <a:t>Bestimmungen des Strafrechts: „Zusammenarbeit mit ausländischen Geheimdiensten“ unter Strafe stellen, wurden </a:t>
            </a:r>
            <a:r>
              <a:rPr lang="de-DE" sz="1200" b="0" kern="100" dirty="0">
                <a:effectLst/>
                <a:latin typeface="Georgia" panose="02040502050405020303" pitchFamily="18" charset="0"/>
                <a:ea typeface="Aptos" panose="020B0004020202020204" pitchFamily="34" charset="0"/>
                <a:cs typeface="Segoe UI" panose="020B0502040204020203" pitchFamily="34" charset="0"/>
              </a:rPr>
              <a:t>Menschenrechtsverteidiger*innen für ihre legitime Arbeit kriminalisiert</a:t>
            </a:r>
          </a:p>
          <a:p>
            <a:pPr marL="342900" marR="0" lvl="0" indent="-342900" algn="just">
              <a:lnSpc>
                <a:spcPct val="115000"/>
              </a:lnSpc>
              <a:buFont typeface="Georgia" panose="02040502050405020303" pitchFamily="18" charset="0"/>
              <a:buChar char="-"/>
            </a:pPr>
            <a:r>
              <a:rPr lang="de-DE" sz="1200" b="0" kern="100" dirty="0">
                <a:effectLst/>
                <a:latin typeface="Georgia" panose="02040502050405020303" pitchFamily="18" charset="0"/>
                <a:ea typeface="Aptos" panose="020B0004020202020204" pitchFamily="34" charset="0"/>
                <a:cs typeface="Segoe UI" panose="020B0502040204020203" pitchFamily="34" charset="0"/>
              </a:rPr>
              <a:t>Journalist*innen: ungerechtfertigt angeschuldigt </a:t>
            </a:r>
          </a:p>
          <a:p>
            <a:pPr marL="342900" marR="0" lvl="0" indent="-342900" algn="just">
              <a:lnSpc>
                <a:spcPct val="115000"/>
              </a:lnSpc>
              <a:buFont typeface="Georgia" panose="02040502050405020303" pitchFamily="18" charset="0"/>
              <a:buChar char="-"/>
            </a:pPr>
            <a:r>
              <a:rPr lang="de-DE" sz="1200" b="0" kern="100" dirty="0">
                <a:effectLst/>
                <a:latin typeface="Georgia" panose="02040502050405020303" pitchFamily="18" charset="0"/>
                <a:ea typeface="Aptos" panose="020B0004020202020204" pitchFamily="34" charset="0"/>
                <a:cs typeface="Segoe UI" panose="020B0502040204020203" pitchFamily="34" charset="0"/>
              </a:rPr>
              <a:t>f</a:t>
            </a:r>
            <a:r>
              <a:rPr lang="de-DE" sz="1200" b="0" kern="100" dirty="0">
                <a:effectLst/>
                <a:latin typeface="Georgia" panose="02040502050405020303" pitchFamily="18" charset="0"/>
                <a:ea typeface="Aptos" panose="020B0004020202020204" pitchFamily="34" charset="0"/>
                <a:cs typeface="Times New Roman" panose="02020603050405020304" pitchFamily="18" charset="0"/>
              </a:rPr>
              <a:t>riedliche Demonstrant*innen kriminalisiert.</a:t>
            </a:r>
          </a:p>
          <a:p>
            <a:endParaRPr lang="de-DE" dirty="0"/>
          </a:p>
          <a:p>
            <a:pPr marL="0" marR="0" lvl="0" indent="0" algn="just">
              <a:lnSpc>
                <a:spcPct val="115000"/>
              </a:lnSpc>
              <a:buFont typeface="Georgia" panose="02040502050405020303" pitchFamily="18" charset="0"/>
              <a:buNone/>
            </a:pPr>
            <a:r>
              <a:rPr lang="de-DE" sz="1200" b="1" kern="100" dirty="0">
                <a:effectLst/>
                <a:latin typeface="Georgia" panose="02040502050405020303" pitchFamily="18" charset="0"/>
                <a:ea typeface="Aptos" panose="020B0004020202020204" pitchFamily="34" charset="0"/>
                <a:cs typeface="Times New Roman" panose="02020603050405020304" pitchFamily="18" charset="0"/>
              </a:rPr>
              <a:t>Japan von </a:t>
            </a:r>
            <a:r>
              <a:rPr lang="de-DE" sz="1200" b="1" kern="100" dirty="0">
                <a:effectLst/>
                <a:latin typeface="Aptos" panose="020B0004020202020204" pitchFamily="34" charset="0"/>
                <a:ea typeface="Aptos" panose="020B0004020202020204" pitchFamily="34" charset="0"/>
                <a:cs typeface="Times New Roman" panose="02020603050405020304" pitchFamily="18" charset="0"/>
              </a:rPr>
              <a:t>beeinträchtigt zu offen</a:t>
            </a:r>
          </a:p>
          <a:p>
            <a:pPr marL="342900" marR="0" lvl="0" indent="-342900" algn="just">
              <a:lnSpc>
                <a:spcPct val="115000"/>
              </a:lnSpc>
              <a:buFont typeface="Georgia" panose="02040502050405020303" pitchFamily="18" charset="0"/>
              <a:buChar char="-"/>
            </a:pPr>
            <a:r>
              <a:rPr lang="de-DE" sz="1200" kern="100" dirty="0">
                <a:effectLst/>
                <a:latin typeface="Georgia" panose="02040502050405020303" pitchFamily="18" charset="0"/>
                <a:ea typeface="Aptos" panose="020B0004020202020204" pitchFamily="34" charset="0"/>
                <a:cs typeface="Times New Roman" panose="02020603050405020304" pitchFamily="18" charset="0"/>
              </a:rPr>
              <a:t>keine Behinderungen für zivilgesellschaftliche Gruppen dokumentiert</a:t>
            </a:r>
          </a:p>
          <a:p>
            <a:pPr marL="342900" marR="0" lvl="0" indent="-342900" algn="just">
              <a:lnSpc>
                <a:spcPct val="115000"/>
              </a:lnSpc>
              <a:buFont typeface="Georgia" panose="02040502050405020303" pitchFamily="18" charset="0"/>
              <a:buChar char="-"/>
            </a:pPr>
            <a:r>
              <a:rPr lang="de-DE" sz="1200" kern="100" dirty="0">
                <a:effectLst/>
                <a:latin typeface="Georgia" panose="02040502050405020303" pitchFamily="18" charset="0"/>
                <a:ea typeface="Aptos" panose="020B0004020202020204" pitchFamily="34" charset="0"/>
                <a:cs typeface="Times New Roman" panose="02020603050405020304" pitchFamily="18" charset="0"/>
              </a:rPr>
              <a:t>Recht auf Versammlungsfreiheit wurde im Allgemeinen respektiert </a:t>
            </a:r>
          </a:p>
          <a:p>
            <a:pPr marL="342900" marR="0" lvl="0" indent="-342900" algn="just">
              <a:lnSpc>
                <a:spcPct val="115000"/>
              </a:lnSpc>
              <a:buFont typeface="Georgia" panose="02040502050405020303" pitchFamily="18" charset="0"/>
              <a:buChar char="-"/>
            </a:pPr>
            <a:r>
              <a:rPr lang="de-DE" sz="1200" kern="100" dirty="0">
                <a:effectLst/>
                <a:latin typeface="Georgia" panose="02040502050405020303" pitchFamily="18" charset="0"/>
                <a:ea typeface="Aptos" panose="020B0004020202020204" pitchFamily="34" charset="0"/>
                <a:cs typeface="Times New Roman" panose="02020603050405020304" pitchFamily="18" charset="0"/>
              </a:rPr>
              <a:t>Medien können ohne größere Einschränkungen arbeiten. </a:t>
            </a:r>
            <a:endParaRPr lang="de-DE"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just">
              <a:lnSpc>
                <a:spcPct val="115000"/>
              </a:lnSpc>
              <a:buFont typeface="Arial" panose="020B0604020202020204" pitchFamily="34" charset="0"/>
              <a:buNone/>
            </a:pPr>
            <a:endParaRPr lang="de-DE" sz="1200" b="1"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just">
              <a:lnSpc>
                <a:spcPct val="115000"/>
              </a:lnSpc>
              <a:spcAft>
                <a:spcPts val="800"/>
              </a:spcAft>
              <a:buFont typeface="Georgia" panose="02040502050405020303" pitchFamily="18" charset="0"/>
              <a:buNone/>
            </a:pPr>
            <a:r>
              <a:rPr lang="de-DE" sz="1200" b="1" kern="100" dirty="0">
                <a:effectLst/>
                <a:latin typeface="Georgia" panose="02040502050405020303" pitchFamily="18" charset="0"/>
                <a:ea typeface="Aptos" panose="020B0004020202020204" pitchFamily="34" charset="0"/>
                <a:cs typeface="Times New Roman" panose="02020603050405020304" pitchFamily="18" charset="0"/>
              </a:rPr>
              <a:t>Fidschi: von beschränkt zu beeinträchtigt </a:t>
            </a:r>
          </a:p>
          <a:p>
            <a:pPr marL="342900" marR="0" lvl="0" indent="-342900" algn="just">
              <a:lnSpc>
                <a:spcPct val="115000"/>
              </a:lnSpc>
              <a:buFont typeface="Georgia" panose="02040502050405020303" pitchFamily="18" charset="0"/>
              <a:buChar char="-"/>
            </a:pPr>
            <a:r>
              <a:rPr lang="de-DE" sz="1200" kern="100" dirty="0">
                <a:effectLst/>
                <a:latin typeface="Georgia" panose="02040502050405020303" pitchFamily="18" charset="0"/>
                <a:ea typeface="Aptos" panose="020B0004020202020204" pitchFamily="34" charset="0"/>
                <a:cs typeface="Times New Roman" panose="02020603050405020304" pitchFamily="18" charset="0"/>
              </a:rPr>
              <a:t>einschränkendes Mediengesetz zurückgezogen, das journalistische Arbeit im Land seit 2010 erschwerte. </a:t>
            </a:r>
          </a:p>
          <a:p>
            <a:pPr marL="342900" marR="0" lvl="0" indent="-342900" algn="just">
              <a:lnSpc>
                <a:spcPct val="115000"/>
              </a:lnSpc>
              <a:buFont typeface="Georgia" panose="02040502050405020303" pitchFamily="18" charset="0"/>
              <a:buChar char="-"/>
            </a:pPr>
            <a:r>
              <a:rPr lang="de-DE" sz="1200" kern="100" dirty="0">
                <a:effectLst/>
                <a:latin typeface="Georgia" panose="02040502050405020303" pitchFamily="18" charset="0"/>
                <a:ea typeface="Aptos" panose="020B0004020202020204" pitchFamily="34" charset="0"/>
                <a:cs typeface="Times New Roman" panose="02020603050405020304" pitchFamily="18" charset="0"/>
              </a:rPr>
              <a:t>politisch motivierte Reisebeschränkungen aufgehoben und </a:t>
            </a:r>
            <a:r>
              <a:rPr lang="de-DE" sz="1200" kern="100" dirty="0" err="1">
                <a:effectLst/>
                <a:latin typeface="Georgia" panose="02040502050405020303" pitchFamily="18" charset="0"/>
                <a:ea typeface="Aptos" panose="020B0004020202020204" pitchFamily="34" charset="0"/>
                <a:cs typeface="Times New Roman" panose="02020603050405020304" pitchFamily="18" charset="0"/>
              </a:rPr>
              <a:t>Fijis</a:t>
            </a:r>
            <a:r>
              <a:rPr lang="de-DE" sz="1200" kern="100" dirty="0">
                <a:effectLst/>
                <a:latin typeface="Georgia" panose="02040502050405020303" pitchFamily="18" charset="0"/>
                <a:ea typeface="Aptos" panose="020B0004020202020204" pitchFamily="34" charset="0"/>
                <a:cs typeface="Times New Roman" panose="02020603050405020304" pitchFamily="18" charset="0"/>
              </a:rPr>
              <a:t> Menschenrechts- und Antidiskriminierungskommission gestärkt</a:t>
            </a:r>
            <a:endParaRPr lang="de-DE"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just">
              <a:lnSpc>
                <a:spcPct val="115000"/>
              </a:lnSpc>
              <a:spcAft>
                <a:spcPts val="800"/>
              </a:spcAft>
              <a:buFont typeface="Georgia" panose="02040502050405020303" pitchFamily="18" charset="0"/>
              <a:buChar char="-"/>
            </a:pPr>
            <a:r>
              <a:rPr lang="de-DE" sz="1200" kern="100" dirty="0">
                <a:effectLst/>
                <a:latin typeface="Georgia" panose="02040502050405020303" pitchFamily="18" charset="0"/>
                <a:ea typeface="Aptos" panose="020B0004020202020204" pitchFamily="34" charset="0"/>
                <a:cs typeface="Times New Roman" panose="02020603050405020304" pitchFamily="18" charset="0"/>
              </a:rPr>
              <a:t>Public Order (Amendment) Act, das friedliche Versammlungen und das Recht auf freie Meinungsäußerung einschränkt, bleibt weiter in Kraft. pro-palästinensische Proteste blockiert.</a:t>
            </a:r>
          </a:p>
          <a:p>
            <a:pPr marL="342900" marR="0" lvl="0" indent="-342900" algn="just">
              <a:lnSpc>
                <a:spcPct val="115000"/>
              </a:lnSpc>
              <a:spcAft>
                <a:spcPts val="800"/>
              </a:spcAft>
              <a:buFont typeface="Georgia" panose="02040502050405020303" pitchFamily="18" charset="0"/>
              <a:buChar char="-"/>
            </a:pPr>
            <a:endParaRPr lang="de-DE" sz="1200" kern="100" dirty="0">
              <a:effectLst/>
              <a:latin typeface="Georgia" panose="02040502050405020303" pitchFamily="18" charset="0"/>
              <a:ea typeface="Aptos" panose="020B0004020202020204" pitchFamily="34" charset="0"/>
              <a:cs typeface="Times New Roman" panose="02020603050405020304" pitchFamily="18" charset="0"/>
            </a:endParaRPr>
          </a:p>
          <a:p>
            <a:pPr marL="342900" marR="0" lvl="0" indent="-342900" algn="just">
              <a:lnSpc>
                <a:spcPct val="115000"/>
              </a:lnSpc>
              <a:spcAft>
                <a:spcPts val="800"/>
              </a:spcAft>
              <a:buFont typeface="Georgia" panose="02040502050405020303" pitchFamily="18" charset="0"/>
              <a:buChar char="-"/>
            </a:pPr>
            <a:endParaRPr lang="de-DE" sz="1200" kern="100" dirty="0">
              <a:effectLst/>
              <a:latin typeface="Georgia" panose="02040502050405020303" pitchFamily="18" charset="0"/>
              <a:ea typeface="Aptos" panose="020B0004020202020204" pitchFamily="34" charset="0"/>
              <a:cs typeface="Times New Roman" panose="02020603050405020304" pitchFamily="18" charset="0"/>
            </a:endParaRPr>
          </a:p>
          <a:p>
            <a:pPr marL="0" marR="0" lvl="0" indent="0" algn="just">
              <a:lnSpc>
                <a:spcPct val="115000"/>
              </a:lnSpc>
              <a:spcAft>
                <a:spcPts val="800"/>
              </a:spcAft>
              <a:buFont typeface="Georgia" panose="02040502050405020303" pitchFamily="18" charset="0"/>
              <a:buNone/>
            </a:pPr>
            <a:r>
              <a:rPr lang="de-DE" sz="1200" b="1" kern="100" dirty="0">
                <a:effectLst/>
                <a:latin typeface="Georgia" panose="02040502050405020303" pitchFamily="18" charset="0"/>
                <a:ea typeface="Aptos" panose="020B0004020202020204" pitchFamily="34" charset="0"/>
                <a:cs typeface="Times New Roman" panose="02020603050405020304" pitchFamily="18" charset="0"/>
              </a:rPr>
              <a:t>Bangladesch: von geschlossen zu unterdrückt</a:t>
            </a:r>
            <a:endParaRPr lang="de-DE" sz="1200" b="1"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just">
              <a:lnSpc>
                <a:spcPct val="115000"/>
              </a:lnSpc>
              <a:buFont typeface="Georgia" panose="02040502050405020303" pitchFamily="18" charset="0"/>
              <a:buChar char="-"/>
            </a:pPr>
            <a:r>
              <a:rPr lang="de-DE" sz="1200" kern="100" dirty="0">
                <a:effectLst/>
                <a:latin typeface="Georgia" panose="02040502050405020303" pitchFamily="18" charset="0"/>
                <a:ea typeface="Aptos" panose="020B0004020202020204" pitchFamily="34" charset="0"/>
                <a:cs typeface="Times New Roman" panose="02020603050405020304" pitchFamily="18" charset="0"/>
              </a:rPr>
              <a:t>Demonstranten und Menschenrechtsverteidiger*innen wurden freigelassen, die Haftstrafen von verurteilten Menschenrechtsverteidigern wurden erlassen. </a:t>
            </a:r>
            <a:endParaRPr lang="de-DE"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just">
              <a:lnSpc>
                <a:spcPct val="115000"/>
              </a:lnSpc>
              <a:buFont typeface="Georgia" panose="02040502050405020303" pitchFamily="18" charset="0"/>
              <a:buChar char="-"/>
            </a:pPr>
            <a:r>
              <a:rPr lang="de-DE" sz="1200" kern="100" dirty="0">
                <a:effectLst/>
                <a:latin typeface="Georgia" panose="02040502050405020303" pitchFamily="18" charset="0"/>
                <a:ea typeface="Aptos" panose="020B0004020202020204" pitchFamily="34" charset="0"/>
                <a:cs typeface="Times New Roman" panose="02020603050405020304" pitchFamily="18" charset="0"/>
              </a:rPr>
              <a:t>International Convention </a:t>
            </a:r>
            <a:r>
              <a:rPr lang="de-DE" sz="1200" kern="100" dirty="0" err="1">
                <a:effectLst/>
                <a:latin typeface="Georgia" panose="02040502050405020303" pitchFamily="18" charset="0"/>
                <a:ea typeface="Aptos" panose="020B0004020202020204" pitchFamily="34" charset="0"/>
                <a:cs typeface="Times New Roman" panose="02020603050405020304" pitchFamily="18" charset="0"/>
              </a:rPr>
              <a:t>for</a:t>
            </a:r>
            <a:r>
              <a:rPr lang="de-DE" sz="1200" kern="100" dirty="0">
                <a:effectLst/>
                <a:latin typeface="Georgia" panose="02040502050405020303" pitchFamily="18" charset="0"/>
                <a:ea typeface="Aptos" panose="020B0004020202020204" pitchFamily="34" charset="0"/>
                <a:cs typeface="Times New Roman" panose="02020603050405020304" pitchFamily="18" charset="0"/>
              </a:rPr>
              <a:t> </a:t>
            </a:r>
            <a:r>
              <a:rPr lang="de-DE" sz="1200" kern="100" dirty="0" err="1">
                <a:effectLst/>
                <a:latin typeface="Georgia" panose="02040502050405020303" pitchFamily="18" charset="0"/>
                <a:ea typeface="Aptos" panose="020B0004020202020204" pitchFamily="34" charset="0"/>
                <a:cs typeface="Times New Roman" panose="02020603050405020304" pitchFamily="18" charset="0"/>
              </a:rPr>
              <a:t>the</a:t>
            </a:r>
            <a:r>
              <a:rPr lang="de-DE" sz="1200" kern="100" dirty="0">
                <a:effectLst/>
                <a:latin typeface="Georgia" panose="02040502050405020303" pitchFamily="18" charset="0"/>
                <a:ea typeface="Aptos" panose="020B0004020202020204" pitchFamily="34" charset="0"/>
                <a:cs typeface="Times New Roman" panose="02020603050405020304" pitchFamily="18" charset="0"/>
              </a:rPr>
              <a:t> </a:t>
            </a:r>
            <a:r>
              <a:rPr lang="de-DE" sz="1200" kern="100" dirty="0" err="1">
                <a:effectLst/>
                <a:latin typeface="Georgia" panose="02040502050405020303" pitchFamily="18" charset="0"/>
                <a:ea typeface="Aptos" panose="020B0004020202020204" pitchFamily="34" charset="0"/>
                <a:cs typeface="Times New Roman" panose="02020603050405020304" pitchFamily="18" charset="0"/>
              </a:rPr>
              <a:t>Protection</a:t>
            </a:r>
            <a:r>
              <a:rPr lang="de-DE" sz="1200" kern="100" dirty="0">
                <a:effectLst/>
                <a:latin typeface="Georgia" panose="02040502050405020303" pitchFamily="18" charset="0"/>
                <a:ea typeface="Aptos" panose="020B0004020202020204" pitchFamily="34" charset="0"/>
                <a:cs typeface="Times New Roman" panose="02020603050405020304" pitchFamily="18" charset="0"/>
              </a:rPr>
              <a:t> </a:t>
            </a:r>
            <a:r>
              <a:rPr lang="de-DE" sz="1200" kern="100" dirty="0" err="1">
                <a:effectLst/>
                <a:latin typeface="Georgia" panose="02040502050405020303" pitchFamily="18" charset="0"/>
                <a:ea typeface="Aptos" panose="020B0004020202020204" pitchFamily="34" charset="0"/>
                <a:cs typeface="Times New Roman" panose="02020603050405020304" pitchFamily="18" charset="0"/>
              </a:rPr>
              <a:t>of</a:t>
            </a:r>
            <a:r>
              <a:rPr lang="de-DE" sz="1200" kern="100" dirty="0">
                <a:effectLst/>
                <a:latin typeface="Georgia" panose="02040502050405020303" pitchFamily="18" charset="0"/>
                <a:ea typeface="Aptos" panose="020B0004020202020204" pitchFamily="34" charset="0"/>
                <a:cs typeface="Times New Roman" panose="02020603050405020304" pitchFamily="18" charset="0"/>
              </a:rPr>
              <a:t> All </a:t>
            </a:r>
            <a:r>
              <a:rPr lang="de-DE" sz="1200" kern="100" dirty="0" err="1">
                <a:effectLst/>
                <a:latin typeface="Georgia" panose="02040502050405020303" pitchFamily="18" charset="0"/>
                <a:ea typeface="Aptos" panose="020B0004020202020204" pitchFamily="34" charset="0"/>
                <a:cs typeface="Times New Roman" panose="02020603050405020304" pitchFamily="18" charset="0"/>
              </a:rPr>
              <a:t>Persons</a:t>
            </a:r>
            <a:r>
              <a:rPr lang="de-DE" sz="1200" kern="100" dirty="0">
                <a:effectLst/>
                <a:latin typeface="Georgia" panose="02040502050405020303" pitchFamily="18" charset="0"/>
                <a:ea typeface="Aptos" panose="020B0004020202020204" pitchFamily="34" charset="0"/>
                <a:cs typeface="Times New Roman" panose="02020603050405020304" pitchFamily="18" charset="0"/>
              </a:rPr>
              <a:t> </a:t>
            </a:r>
            <a:r>
              <a:rPr lang="de-DE" sz="1200" kern="100" dirty="0" err="1">
                <a:effectLst/>
                <a:latin typeface="Georgia" panose="02040502050405020303" pitchFamily="18" charset="0"/>
                <a:ea typeface="Aptos" panose="020B0004020202020204" pitchFamily="34" charset="0"/>
                <a:cs typeface="Times New Roman" panose="02020603050405020304" pitchFamily="18" charset="0"/>
              </a:rPr>
              <a:t>from</a:t>
            </a:r>
            <a:r>
              <a:rPr lang="de-DE" sz="1200" kern="100" dirty="0">
                <a:effectLst/>
                <a:latin typeface="Georgia" panose="02040502050405020303" pitchFamily="18" charset="0"/>
                <a:ea typeface="Aptos" panose="020B0004020202020204" pitchFamily="34" charset="0"/>
                <a:cs typeface="Times New Roman" panose="02020603050405020304" pitchFamily="18" charset="0"/>
              </a:rPr>
              <a:t> </a:t>
            </a:r>
            <a:r>
              <a:rPr lang="de-DE" sz="1200" kern="100" dirty="0" err="1">
                <a:effectLst/>
                <a:latin typeface="Georgia" panose="02040502050405020303" pitchFamily="18" charset="0"/>
                <a:ea typeface="Aptos" panose="020B0004020202020204" pitchFamily="34" charset="0"/>
                <a:cs typeface="Times New Roman" panose="02020603050405020304" pitchFamily="18" charset="0"/>
              </a:rPr>
              <a:t>Enforced</a:t>
            </a:r>
            <a:r>
              <a:rPr lang="de-DE" sz="1200" kern="100" dirty="0">
                <a:effectLst/>
                <a:latin typeface="Georgia" panose="02040502050405020303" pitchFamily="18" charset="0"/>
                <a:ea typeface="Aptos" panose="020B0004020202020204" pitchFamily="34" charset="0"/>
                <a:cs typeface="Times New Roman" panose="02020603050405020304" pitchFamily="18" charset="0"/>
              </a:rPr>
              <a:t> </a:t>
            </a:r>
            <a:r>
              <a:rPr lang="de-DE" sz="1200" kern="100" dirty="0" err="1">
                <a:effectLst/>
                <a:latin typeface="Georgia" panose="02040502050405020303" pitchFamily="18" charset="0"/>
                <a:ea typeface="Aptos" panose="020B0004020202020204" pitchFamily="34" charset="0"/>
                <a:cs typeface="Times New Roman" panose="02020603050405020304" pitchFamily="18" charset="0"/>
              </a:rPr>
              <a:t>Disappearances</a:t>
            </a:r>
            <a:r>
              <a:rPr lang="de-DE" sz="1200" kern="100" dirty="0">
                <a:effectLst/>
                <a:latin typeface="Georgia" panose="02040502050405020303" pitchFamily="18" charset="0"/>
                <a:ea typeface="Aptos" panose="020B0004020202020204" pitchFamily="34" charset="0"/>
                <a:cs typeface="Times New Roman" panose="02020603050405020304" pitchFamily="18" charset="0"/>
              </a:rPr>
              <a:t> unterzeichnet, Untersuchungsausschuss eingesetzt, der sich mit allen Fällen von Verschwindenlassen beschäftigt</a:t>
            </a:r>
            <a:endParaRPr lang="de-DE"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just">
              <a:lnSpc>
                <a:spcPct val="115000"/>
              </a:lnSpc>
              <a:spcAft>
                <a:spcPts val="800"/>
              </a:spcAft>
              <a:buFont typeface="Georgia" panose="02040502050405020303" pitchFamily="18" charset="0"/>
              <a:buChar char="-"/>
            </a:pPr>
            <a:r>
              <a:rPr lang="de-DE" sz="1200" kern="100" dirty="0">
                <a:effectLst/>
                <a:latin typeface="Georgia" panose="02040502050405020303" pitchFamily="18" charset="0"/>
                <a:ea typeface="Aptos" panose="020B0004020202020204" pitchFamily="34" charset="0"/>
                <a:cs typeface="Times New Roman" panose="02020603050405020304" pitchFamily="18" charset="0"/>
              </a:rPr>
              <a:t>weitere Anstrengungen nötig, um Journalist*innen und MRV zu schützen und restriktive Gesetzte aufzuheben</a:t>
            </a:r>
            <a:endParaRPr lang="de-DE"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just">
              <a:lnSpc>
                <a:spcPct val="115000"/>
              </a:lnSpc>
              <a:spcAft>
                <a:spcPts val="800"/>
              </a:spcAft>
              <a:buFont typeface="Georgia" panose="02040502050405020303" pitchFamily="18" charset="0"/>
              <a:buNone/>
            </a:pPr>
            <a:endParaRPr lang="de-DE" sz="1200" kern="100" dirty="0">
              <a:effectLst/>
              <a:latin typeface="Georgia" panose="02040502050405020303" pitchFamily="18" charset="0"/>
              <a:ea typeface="Aptos" panose="020B0004020202020204" pitchFamily="34" charset="0"/>
              <a:cs typeface="Times New Roman" panose="02020603050405020304" pitchFamily="18" charset="0"/>
            </a:endParaRPr>
          </a:p>
          <a:p>
            <a:endParaRPr lang="de-DE" dirty="0"/>
          </a:p>
        </p:txBody>
      </p:sp>
      <p:sp>
        <p:nvSpPr>
          <p:cNvPr id="4" name="Foliennummernplatzhalter 3"/>
          <p:cNvSpPr>
            <a:spLocks noGrp="1"/>
          </p:cNvSpPr>
          <p:nvPr>
            <p:ph type="sldNum" sz="quarter" idx="5"/>
          </p:nvPr>
        </p:nvSpPr>
        <p:spPr/>
        <p:txBody>
          <a:bodyPr/>
          <a:lstStyle/>
          <a:p>
            <a:fld id="{9F3B5702-F0BE-489B-B24B-FB6121A1843C}" type="slidenum">
              <a:rPr lang="de-DE" smtClean="0"/>
              <a:t>23</a:t>
            </a:fld>
            <a:endParaRPr lang="de-DE"/>
          </a:p>
        </p:txBody>
      </p:sp>
    </p:spTree>
    <p:extLst>
      <p:ext uri="{BB962C8B-B14F-4D97-AF65-F5344CB8AC3E}">
        <p14:creationId xmlns:p14="http://schemas.microsoft.com/office/powerpoint/2010/main" val="32124659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Offen</a:t>
            </a:r>
            <a:r>
              <a:rPr lang="de-DE" dirty="0"/>
              <a:t>: Andorra |  Dänemark |  Estland | Finnland | Irland Island | Lettland | Liechtenstein | Litauen | Luxemburg | Monaco | Norwegen | Österreich |  Portugal | San Marino | Schweden | Schweiz  | Slowenien   | Tschechien</a:t>
            </a:r>
          </a:p>
          <a:p>
            <a:endParaRPr lang="de-DE" dirty="0"/>
          </a:p>
          <a:p>
            <a:r>
              <a:rPr lang="de-DE" b="1" dirty="0"/>
              <a:t>Beeinträchtigt</a:t>
            </a:r>
            <a:r>
              <a:rPr lang="de-DE" dirty="0"/>
              <a:t>: Albanien | Armenien | Belgien |  Bulgarien  | Deutschland | Frankreich | Italien | Kosovo | Kroatien |  Malta | Republik Moldau | Montenegro | Niederlande | Nordmazedonien |  Polen | Rumänien | Zypern |  Slowakei |  Spanien</a:t>
            </a:r>
          </a:p>
          <a:p>
            <a:endParaRPr lang="de-DE" dirty="0"/>
          </a:p>
          <a:p>
            <a:r>
              <a:rPr lang="de-DE" b="1" dirty="0"/>
              <a:t>Beschränkt</a:t>
            </a:r>
            <a:r>
              <a:rPr lang="de-DE" dirty="0"/>
              <a:t>: Bosnien und Herzegowina  | Georgien | Griechenland | Großbritannien |  Ukraine | Ungarn |   Serbien</a:t>
            </a:r>
          </a:p>
          <a:p>
            <a:endParaRPr lang="de-DE" dirty="0"/>
          </a:p>
          <a:p>
            <a:r>
              <a:rPr lang="de-DE" b="1" dirty="0"/>
              <a:t>Unterdrückt</a:t>
            </a:r>
            <a:r>
              <a:rPr lang="de-DE" dirty="0"/>
              <a:t>: Türkei |  Kasachstan | Kirgisistan </a:t>
            </a:r>
          </a:p>
          <a:p>
            <a:endParaRPr lang="de-DE" dirty="0"/>
          </a:p>
          <a:p>
            <a:r>
              <a:rPr lang="de-DE" b="1" dirty="0"/>
              <a:t>Geschlossen</a:t>
            </a:r>
            <a:r>
              <a:rPr lang="de-DE" dirty="0"/>
              <a:t>: Aserbaidschan | Belarus |  Russland | Turkmenistan |  Usbekistan  | Tadschikistan</a:t>
            </a:r>
          </a:p>
          <a:p>
            <a:endParaRPr lang="de-DE" dirty="0"/>
          </a:p>
          <a:p>
            <a:endParaRPr lang="de-DE" dirty="0"/>
          </a:p>
          <a:p>
            <a:r>
              <a:rPr lang="de-DE" b="1" dirty="0"/>
              <a:t>Veränderungen</a:t>
            </a:r>
            <a:r>
              <a:rPr lang="de-DE" dirty="0"/>
              <a:t>:</a:t>
            </a:r>
          </a:p>
          <a:p>
            <a:pPr algn="l"/>
            <a:r>
              <a:rPr lang="de-DE" b="1" dirty="0"/>
              <a:t>Niederlande: von offen zu beschränkt</a:t>
            </a:r>
          </a:p>
          <a:p>
            <a:pPr marL="285750" marR="0" lvl="0" indent="-285750" algn="l">
              <a:lnSpc>
                <a:spcPct val="115000"/>
              </a:lnSpc>
              <a:spcAft>
                <a:spcPts val="800"/>
              </a:spcAft>
              <a:buFont typeface="Arial" panose="020B0604020202020204" pitchFamily="34" charset="0"/>
              <a:buChar char="•"/>
            </a:pPr>
            <a:r>
              <a:rPr lang="de-DE" sz="1200" kern="100" dirty="0">
                <a:effectLst/>
                <a:latin typeface="Georgia" panose="02040502050405020303" pitchFamily="18" charset="0"/>
                <a:ea typeface="Aptos" panose="020B0004020202020204" pitchFamily="34" charset="0"/>
                <a:cs typeface="Times New Roman" panose="02020603050405020304" pitchFamily="18" charset="0"/>
              </a:rPr>
              <a:t>zunehmenden Einschränkung von Protestrechten ab: Behörden haben </a:t>
            </a:r>
            <a:r>
              <a:rPr lang="de-DE" sz="1200" b="0" kern="100" dirty="0">
                <a:effectLst/>
                <a:latin typeface="Georgia" panose="02040502050405020303" pitchFamily="18" charset="0"/>
                <a:ea typeface="Aptos" panose="020B0004020202020204" pitchFamily="34" charset="0"/>
                <a:cs typeface="Times New Roman" panose="02020603050405020304" pitchFamily="18" charset="0"/>
              </a:rPr>
              <a:t>vermehrt friedliche Umweltschutzproteste gestört (Wasserwerfer, tausende Aktivist*innen festgenommen)</a:t>
            </a:r>
          </a:p>
          <a:p>
            <a:pPr marL="285750" indent="-285750" algn="l">
              <a:buFont typeface="Arial" panose="020B0604020202020204" pitchFamily="34" charset="0"/>
              <a:buChar char="•"/>
            </a:pPr>
            <a:r>
              <a:rPr lang="de-DE" sz="1200" b="0" dirty="0">
                <a:effectLst/>
                <a:latin typeface="Georgia" panose="02040502050405020303" pitchFamily="18" charset="0"/>
                <a:ea typeface="Aptos" panose="020B0004020202020204" pitchFamily="34" charset="0"/>
                <a:cs typeface="Times New Roman" panose="02020603050405020304" pitchFamily="18" charset="0"/>
              </a:rPr>
              <a:t>Januar 2024: Polizei mit unverhältnismäßiger Gewalt gegen friedliche pro-palästinensische Student*innen-Camps vor (Pfefferspray, Polizeiknüppel, Polizeihunde und Bulldozer); Festnahme von 169 Protestanten während der Räumung eines Lagers an der Universität Amsterdam</a:t>
            </a:r>
            <a:r>
              <a:rPr lang="de-DE" sz="1200" dirty="0">
                <a:effectLst/>
                <a:latin typeface="Georgia" panose="02040502050405020303" pitchFamily="18" charset="0"/>
                <a:ea typeface="Aptos" panose="020B0004020202020204" pitchFamily="34" charset="0"/>
                <a:cs typeface="Times New Roman" panose="02020603050405020304" pitchFamily="18" charset="0"/>
              </a:rPr>
              <a:t>)</a:t>
            </a:r>
          </a:p>
          <a:p>
            <a:endParaRPr lang="de-DE" dirty="0"/>
          </a:p>
          <a:p>
            <a:pPr marL="0" indent="0">
              <a:buFont typeface="Arial" panose="020B0604020202020204" pitchFamily="34" charset="0"/>
              <a:buNone/>
            </a:pPr>
            <a:r>
              <a:rPr lang="de-DE" sz="1200" b="1" dirty="0">
                <a:effectLst/>
                <a:latin typeface="Georgia" panose="02040502050405020303" pitchFamily="18" charset="0"/>
                <a:cs typeface="Times New Roman" panose="02020603050405020304" pitchFamily="18" charset="0"/>
              </a:rPr>
              <a:t>Georgien: von beeinträchtigt zu beschränkt</a:t>
            </a:r>
          </a:p>
          <a:p>
            <a:pPr marL="342900" marR="0" lvl="0" indent="-342900" algn="l">
              <a:lnSpc>
                <a:spcPct val="115000"/>
              </a:lnSpc>
              <a:buFont typeface="Georgia" panose="02040502050405020303" pitchFamily="18" charset="0"/>
              <a:buChar char="-"/>
            </a:pPr>
            <a:r>
              <a:rPr lang="de-DE" sz="1200" kern="100" dirty="0">
                <a:effectLst/>
                <a:latin typeface="Georgia" panose="02040502050405020303" pitchFamily="18" charset="0"/>
                <a:ea typeface="Aptos" panose="020B0004020202020204" pitchFamily="34" charset="0"/>
                <a:cs typeface="Times New Roman" panose="02020603050405020304" pitchFamily="18" charset="0"/>
              </a:rPr>
              <a:t>Ausländische Agenten Gesetz: zivilgesellschaftliche Organisationen, die internationale Spenden erhalten, verpflichtet, sich als „die Interessen einer ausländischen Macht verfolgend“ (‘</a:t>
            </a:r>
            <a:r>
              <a:rPr lang="de-DE" sz="1200" kern="100" dirty="0" err="1">
                <a:effectLst/>
                <a:latin typeface="Georgia" panose="02040502050405020303" pitchFamily="18" charset="0"/>
                <a:ea typeface="Aptos" panose="020B0004020202020204" pitchFamily="34" charset="0"/>
                <a:cs typeface="Times New Roman" panose="02020603050405020304" pitchFamily="18" charset="0"/>
              </a:rPr>
              <a:t>pursuing</a:t>
            </a:r>
            <a:r>
              <a:rPr lang="de-DE" sz="1200" kern="100" dirty="0">
                <a:effectLst/>
                <a:latin typeface="Georgia" panose="02040502050405020303" pitchFamily="18" charset="0"/>
                <a:ea typeface="Aptos" panose="020B0004020202020204" pitchFamily="34" charset="0"/>
                <a:cs typeface="Times New Roman" panose="02020603050405020304" pitchFamily="18" charset="0"/>
              </a:rPr>
              <a:t> </a:t>
            </a:r>
            <a:r>
              <a:rPr lang="de-DE" sz="1200" kern="100" dirty="0" err="1">
                <a:effectLst/>
                <a:latin typeface="Georgia" panose="02040502050405020303" pitchFamily="18" charset="0"/>
                <a:ea typeface="Aptos" panose="020B0004020202020204" pitchFamily="34" charset="0"/>
                <a:cs typeface="Times New Roman" panose="02020603050405020304" pitchFamily="18" charset="0"/>
              </a:rPr>
              <a:t>the</a:t>
            </a:r>
            <a:r>
              <a:rPr lang="de-DE" sz="1200" kern="100" dirty="0">
                <a:effectLst/>
                <a:latin typeface="Georgia" panose="02040502050405020303" pitchFamily="18" charset="0"/>
                <a:ea typeface="Aptos" panose="020B0004020202020204" pitchFamily="34" charset="0"/>
                <a:cs typeface="Times New Roman" panose="02020603050405020304" pitchFamily="18" charset="0"/>
              </a:rPr>
              <a:t> </a:t>
            </a:r>
            <a:r>
              <a:rPr lang="de-DE" sz="1200" kern="100" dirty="0" err="1">
                <a:effectLst/>
                <a:latin typeface="Georgia" panose="02040502050405020303" pitchFamily="18" charset="0"/>
                <a:ea typeface="Aptos" panose="020B0004020202020204" pitchFamily="34" charset="0"/>
                <a:cs typeface="Times New Roman" panose="02020603050405020304" pitchFamily="18" charset="0"/>
              </a:rPr>
              <a:t>interests</a:t>
            </a:r>
            <a:r>
              <a:rPr lang="de-DE" sz="1200" kern="100" dirty="0">
                <a:effectLst/>
                <a:latin typeface="Georgia" panose="02040502050405020303" pitchFamily="18" charset="0"/>
                <a:ea typeface="Aptos" panose="020B0004020202020204" pitchFamily="34" charset="0"/>
                <a:cs typeface="Times New Roman" panose="02020603050405020304" pitchFamily="18" charset="0"/>
              </a:rPr>
              <a:t> </a:t>
            </a:r>
            <a:r>
              <a:rPr lang="de-DE" sz="1200" kern="100" dirty="0" err="1">
                <a:effectLst/>
                <a:latin typeface="Georgia" panose="02040502050405020303" pitchFamily="18" charset="0"/>
                <a:ea typeface="Aptos" panose="020B0004020202020204" pitchFamily="34" charset="0"/>
                <a:cs typeface="Times New Roman" panose="02020603050405020304" pitchFamily="18" charset="0"/>
              </a:rPr>
              <a:t>of</a:t>
            </a:r>
            <a:r>
              <a:rPr lang="de-DE" sz="1200" kern="100" dirty="0">
                <a:effectLst/>
                <a:latin typeface="Georgia" panose="02040502050405020303" pitchFamily="18" charset="0"/>
                <a:ea typeface="Aptos" panose="020B0004020202020204" pitchFamily="34" charset="0"/>
                <a:cs typeface="Times New Roman" panose="02020603050405020304" pitchFamily="18" charset="0"/>
              </a:rPr>
              <a:t> a </a:t>
            </a:r>
            <a:r>
              <a:rPr lang="de-DE" sz="1200" kern="100" dirty="0" err="1">
                <a:effectLst/>
                <a:latin typeface="Georgia" panose="02040502050405020303" pitchFamily="18" charset="0"/>
                <a:ea typeface="Aptos" panose="020B0004020202020204" pitchFamily="34" charset="0"/>
                <a:cs typeface="Times New Roman" panose="02020603050405020304" pitchFamily="18" charset="0"/>
              </a:rPr>
              <a:t>foreign</a:t>
            </a:r>
            <a:r>
              <a:rPr lang="de-DE" sz="1200" kern="100" dirty="0">
                <a:effectLst/>
                <a:latin typeface="Georgia" panose="02040502050405020303" pitchFamily="18" charset="0"/>
                <a:ea typeface="Aptos" panose="020B0004020202020204" pitchFamily="34" charset="0"/>
                <a:cs typeface="Times New Roman" panose="02020603050405020304" pitchFamily="18" charset="0"/>
              </a:rPr>
              <a:t> power’) zu registrieren. </a:t>
            </a:r>
            <a:endParaRPr lang="de-DE" sz="1200" b="0" kern="100" dirty="0">
              <a:effectLst/>
              <a:latin typeface="Georgia" panose="02040502050405020303" pitchFamily="18" charset="0"/>
              <a:ea typeface="Aptos" panose="020B0004020202020204" pitchFamily="34" charset="0"/>
              <a:cs typeface="Times New Roman" panose="02020603050405020304" pitchFamily="18" charset="0"/>
            </a:endParaRPr>
          </a:p>
          <a:p>
            <a:pPr marL="342900" marR="0" lvl="0" indent="-342900" algn="l">
              <a:lnSpc>
                <a:spcPct val="115000"/>
              </a:lnSpc>
              <a:buFont typeface="Georgia" panose="02040502050405020303" pitchFamily="18" charset="0"/>
              <a:buChar char="-"/>
            </a:pPr>
            <a:r>
              <a:rPr lang="de-DE" sz="1200" b="0" kern="100" dirty="0">
                <a:effectLst/>
                <a:latin typeface="Georgia" panose="02040502050405020303" pitchFamily="18" charset="0"/>
                <a:ea typeface="Aptos" panose="020B0004020202020204" pitchFamily="34" charset="0"/>
                <a:cs typeface="Times New Roman" panose="02020603050405020304" pitchFamily="18" charset="0"/>
              </a:rPr>
              <a:t>Massenproteste als Folge: Anwendung von unverhältnismäßiger Gewalt (Gummigeschosse, Tränengas und Wasserkanonen) </a:t>
            </a:r>
          </a:p>
          <a:p>
            <a:pPr marL="342900" marR="0" lvl="0" indent="-342900" algn="l">
              <a:lnSpc>
                <a:spcPct val="115000"/>
              </a:lnSpc>
              <a:buFont typeface="Georgia" panose="02040502050405020303" pitchFamily="18" charset="0"/>
              <a:buChar char="-"/>
            </a:pPr>
            <a:r>
              <a:rPr lang="de-DE" sz="1200" b="0" kern="100" dirty="0">
                <a:effectLst/>
                <a:latin typeface="Georgia" panose="02040502050405020303" pitchFamily="18" charset="0"/>
                <a:ea typeface="Aptos" panose="020B0004020202020204" pitchFamily="34" charset="0"/>
                <a:cs typeface="Times New Roman" panose="02020603050405020304" pitchFamily="18" charset="0"/>
              </a:rPr>
              <a:t>Gegner*innen des Gesetzes und politische Aktivist*innen, sehen sich einer Einschüchterungskampagne ausgesetzt</a:t>
            </a:r>
            <a:endParaRPr lang="de-DE" sz="1200" b="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just">
              <a:lnSpc>
                <a:spcPct val="115000"/>
              </a:lnSpc>
              <a:buFont typeface="Georgia" panose="02040502050405020303" pitchFamily="18" charset="0"/>
              <a:buChar char="-"/>
            </a:pPr>
            <a:r>
              <a:rPr lang="de-DE" sz="1200" b="0" kern="100" dirty="0">
                <a:effectLst/>
                <a:latin typeface="Georgia" panose="02040502050405020303" pitchFamily="18" charset="0"/>
                <a:ea typeface="Aptos" panose="020B0004020202020204" pitchFamily="34" charset="0"/>
                <a:cs typeface="Times New Roman" panose="02020603050405020304" pitchFamily="18" charset="0"/>
              </a:rPr>
              <a:t>19 Anti-LGBTQ+ Gesetze : Verboten werden Geschlechtsumwandlungen</a:t>
            </a:r>
            <a:r>
              <a:rPr lang="de-DE" sz="1200" kern="100" dirty="0">
                <a:effectLst/>
                <a:latin typeface="Georgia" panose="02040502050405020303" pitchFamily="18" charset="0"/>
                <a:ea typeface="Aptos" panose="020B0004020202020204" pitchFamily="34" charset="0"/>
                <a:cs typeface="Times New Roman" panose="02020603050405020304" pitchFamily="18" charset="0"/>
              </a:rPr>
              <a:t>, Hormontherapie, die Mediendarstellung und Aufklärung über gleichgeschlechtliche Beziehungen, sowie jegliche öffentlichen Versammlungen im Zusammenhang mit LGBTQ+-Themen.</a:t>
            </a:r>
          </a:p>
          <a:p>
            <a:pPr marL="342900" marR="0" lvl="0" indent="-342900" algn="just">
              <a:lnSpc>
                <a:spcPct val="115000"/>
              </a:lnSpc>
              <a:buFont typeface="Georgia" panose="02040502050405020303" pitchFamily="18" charset="0"/>
              <a:buChar char="-"/>
            </a:pPr>
            <a:endParaRPr lang="de-DE" sz="1200" kern="100" dirty="0">
              <a:effectLst/>
              <a:latin typeface="Georgia" panose="02040502050405020303" pitchFamily="18" charset="0"/>
              <a:ea typeface="Aptos" panose="020B0004020202020204" pitchFamily="34" charset="0"/>
              <a:cs typeface="Times New Roman" panose="02020603050405020304" pitchFamily="18" charset="0"/>
            </a:endParaRPr>
          </a:p>
          <a:p>
            <a:pPr marL="0" marR="0" lvl="0" indent="0" algn="just">
              <a:lnSpc>
                <a:spcPct val="115000"/>
              </a:lnSpc>
              <a:buFont typeface="Arial" panose="020B0604020202020204" pitchFamily="34" charset="0"/>
              <a:buNone/>
            </a:pPr>
            <a:r>
              <a:rPr lang="de-DE" sz="1200" b="1" kern="100" dirty="0">
                <a:effectLst/>
                <a:latin typeface="Aptos" panose="020B0004020202020204" pitchFamily="34" charset="0"/>
                <a:ea typeface="Aptos" panose="020B0004020202020204" pitchFamily="34" charset="0"/>
                <a:cs typeface="Times New Roman" panose="02020603050405020304" pitchFamily="18" charset="0"/>
              </a:rPr>
              <a:t>Slowenien: </a:t>
            </a:r>
            <a:r>
              <a:rPr lang="de-DE" sz="1200" b="1" kern="100" dirty="0">
                <a:effectLst/>
                <a:latin typeface="Georgia" panose="02040502050405020303" pitchFamily="18" charset="0"/>
                <a:ea typeface="Aptos" panose="020B0004020202020204" pitchFamily="34" charset="0"/>
                <a:cs typeface="Times New Roman" panose="02020603050405020304" pitchFamily="18" charset="0"/>
              </a:rPr>
              <a:t>von </a:t>
            </a:r>
            <a:r>
              <a:rPr lang="de-DE" sz="1200" b="1" kern="100" dirty="0">
                <a:effectLst/>
                <a:latin typeface="Aptos" panose="020B0004020202020204" pitchFamily="34" charset="0"/>
                <a:ea typeface="Aptos" panose="020B0004020202020204" pitchFamily="34" charset="0"/>
                <a:cs typeface="Times New Roman" panose="02020603050405020304" pitchFamily="18" charset="0"/>
              </a:rPr>
              <a:t>beeinträchtigt zu offen </a:t>
            </a:r>
          </a:p>
          <a:p>
            <a:pPr marL="342900" marR="0" lvl="0" indent="-342900" algn="just">
              <a:lnSpc>
                <a:spcPct val="115000"/>
              </a:lnSpc>
              <a:buFont typeface="Georgia" panose="02040502050405020303" pitchFamily="18" charset="0"/>
              <a:buChar char="-"/>
            </a:pPr>
            <a:r>
              <a:rPr lang="de-DE" sz="1200" kern="100" dirty="0">
                <a:effectLst/>
                <a:latin typeface="Georgia" panose="02040502050405020303" pitchFamily="18" charset="0"/>
                <a:ea typeface="Aptos" panose="020B0004020202020204" pitchFamily="34" charset="0"/>
                <a:cs typeface="Times New Roman" panose="02020603050405020304" pitchFamily="18" charset="0"/>
              </a:rPr>
              <a:t>Verbesserungen im Verhältnis zwischen Regierung und Zivilgesellschaft neue Konsultationsmechanismen einführte und in Zusammenarbeit mit zivilgesellschaftlichen Akteuren den öffentlich-rechtlichen Sender RTV Slowenien reformierte. </a:t>
            </a:r>
            <a:endParaRPr lang="de-DE"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just">
              <a:lnSpc>
                <a:spcPct val="115000"/>
              </a:lnSpc>
              <a:buFont typeface="Georgia" panose="02040502050405020303" pitchFamily="18" charset="0"/>
              <a:buChar char="-"/>
            </a:pPr>
            <a:r>
              <a:rPr lang="de-DE" sz="1200" kern="100" dirty="0">
                <a:effectLst/>
                <a:latin typeface="Georgia" panose="02040502050405020303" pitchFamily="18" charset="0"/>
                <a:ea typeface="Aptos" panose="020B0004020202020204" pitchFamily="34" charset="0"/>
                <a:cs typeface="Times New Roman" panose="02020603050405020304" pitchFamily="18" charset="0"/>
              </a:rPr>
              <a:t>Straferlass für Demonstrant*innen und andere Personen, die aufgrund von Verletzungen der COVID-19-Beschränkungen zu Geldstrafen verurteilt worden waren. </a:t>
            </a:r>
            <a:endParaRPr lang="de-DE"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just" defTabSz="914400" rtl="0" eaLnBrk="0" fontAlgn="base" latinLnBrk="0" hangingPunct="0">
              <a:lnSpc>
                <a:spcPct val="115000"/>
              </a:lnSpc>
              <a:spcBef>
                <a:spcPct val="30000"/>
              </a:spcBef>
              <a:spcAft>
                <a:spcPts val="800"/>
              </a:spcAft>
              <a:buClrTx/>
              <a:buSzTx/>
              <a:buFont typeface="Arial" panose="020B0604020202020204" pitchFamily="34" charset="0"/>
              <a:buNone/>
              <a:tabLst/>
              <a:defRPr/>
            </a:pPr>
            <a:endParaRPr lang="de-DE" sz="1200" b="1" kern="100" dirty="0">
              <a:effectLst/>
              <a:latin typeface="Georgia" panose="02040502050405020303" pitchFamily="18" charset="0"/>
              <a:ea typeface="Aptos" panose="020B0004020202020204" pitchFamily="34" charset="0"/>
              <a:cs typeface="Times New Roman" panose="02020603050405020304" pitchFamily="18" charset="0"/>
            </a:endParaRPr>
          </a:p>
          <a:p>
            <a:pPr marL="0" marR="0" lvl="0" indent="0" algn="just" defTabSz="914400" rtl="0" eaLnBrk="0" fontAlgn="base" latinLnBrk="0" hangingPunct="0">
              <a:lnSpc>
                <a:spcPct val="115000"/>
              </a:lnSpc>
              <a:spcBef>
                <a:spcPct val="30000"/>
              </a:spcBef>
              <a:spcAft>
                <a:spcPts val="800"/>
              </a:spcAft>
              <a:buClrTx/>
              <a:buSzTx/>
              <a:buFont typeface="Arial" panose="020B0604020202020204" pitchFamily="34" charset="0"/>
              <a:buNone/>
              <a:tabLst/>
              <a:defRPr/>
            </a:pPr>
            <a:r>
              <a:rPr lang="de-DE" sz="1200" b="1" kern="100" dirty="0">
                <a:effectLst/>
                <a:latin typeface="Georgia" panose="02040502050405020303" pitchFamily="18" charset="0"/>
                <a:ea typeface="Aptos" panose="020B0004020202020204" pitchFamily="34" charset="0"/>
                <a:cs typeface="Times New Roman" panose="02020603050405020304" pitchFamily="18" charset="0"/>
              </a:rPr>
              <a:t>Polen</a:t>
            </a:r>
            <a:r>
              <a:rPr lang="de-DE" sz="1200" kern="100" dirty="0">
                <a:effectLst/>
                <a:latin typeface="Georgia" panose="02040502050405020303" pitchFamily="18" charset="0"/>
                <a:ea typeface="Aptos" panose="020B0004020202020204" pitchFamily="34" charset="0"/>
                <a:cs typeface="Times New Roman" panose="02020603050405020304" pitchFamily="18" charset="0"/>
              </a:rPr>
              <a:t>:  </a:t>
            </a:r>
            <a:r>
              <a:rPr lang="de-DE" sz="1200" b="1" kern="100" dirty="0">
                <a:effectLst/>
                <a:latin typeface="Georgia" panose="02040502050405020303" pitchFamily="18" charset="0"/>
                <a:ea typeface="Aptos" panose="020B0004020202020204" pitchFamily="34" charset="0"/>
                <a:cs typeface="Times New Roman" panose="02020603050405020304" pitchFamily="18" charset="0"/>
              </a:rPr>
              <a:t>von beschränkt zu beeinträchtigt </a:t>
            </a:r>
          </a:p>
          <a:p>
            <a:pPr marL="342900" marR="0" lvl="0" indent="-342900" algn="l">
              <a:lnSpc>
                <a:spcPct val="115000"/>
              </a:lnSpc>
              <a:buFont typeface="Georgia" panose="02040502050405020303" pitchFamily="18" charset="0"/>
              <a:buChar char="-"/>
            </a:pPr>
            <a:r>
              <a:rPr lang="de-DE" sz="1200" kern="100" dirty="0">
                <a:effectLst/>
                <a:latin typeface="Georgia" panose="02040502050405020303" pitchFamily="18" charset="0"/>
                <a:ea typeface="Aptos" panose="020B0004020202020204" pitchFamily="34" charset="0"/>
                <a:cs typeface="Times New Roman" panose="02020603050405020304" pitchFamily="18" charset="0"/>
              </a:rPr>
              <a:t>Stärkung der Unabhängigkeit der Justiz, Legalisierung von gleichgeschlechtlichen Partnerschaften und Liberalisierung von Abtreibungsrechten, </a:t>
            </a:r>
          </a:p>
          <a:p>
            <a:pPr marL="342900" marR="0" lvl="0" indent="-342900" algn="l">
              <a:lnSpc>
                <a:spcPct val="115000"/>
              </a:lnSpc>
              <a:buFont typeface="Georgia" panose="02040502050405020303" pitchFamily="18" charset="0"/>
              <a:buChar char="-"/>
            </a:pPr>
            <a:r>
              <a:rPr lang="de-DE" sz="1200" kern="100" dirty="0">
                <a:effectLst/>
                <a:latin typeface="Georgia" panose="02040502050405020303" pitchFamily="18" charset="0"/>
                <a:ea typeface="Aptos" panose="020B0004020202020204" pitchFamily="34" charset="0"/>
                <a:cs typeface="Times New Roman" panose="02020603050405020304" pitchFamily="18" charset="0"/>
              </a:rPr>
              <a:t>Bildung einer Kommission, die den Missbrauch von Spionagesoftware untersucht, die gegen Kritiker*innen und Aktivist*innen zum Einsatz gekommen sein soll</a:t>
            </a:r>
          </a:p>
          <a:p>
            <a:pPr marL="342900" marR="0" lvl="0" indent="-342900" algn="l">
              <a:lnSpc>
                <a:spcPct val="115000"/>
              </a:lnSpc>
              <a:buFont typeface="Georgia" panose="02040502050405020303" pitchFamily="18" charset="0"/>
              <a:buChar char="-"/>
            </a:pPr>
            <a:r>
              <a:rPr lang="de-DE" sz="1200" kern="100" dirty="0">
                <a:effectLst/>
                <a:latin typeface="Georgia" panose="02040502050405020303" pitchFamily="18" charset="0"/>
                <a:ea typeface="Aptos" panose="020B0004020202020204" pitchFamily="34" charset="0"/>
                <a:cs typeface="Times New Roman" panose="02020603050405020304" pitchFamily="18" charset="0"/>
              </a:rPr>
              <a:t>zivilgesellschaftlichen Beratungsgremium eingerichtet, das die Agenda der polnischen EU-Ratspräsidentschaft mitgestalten soll. </a:t>
            </a:r>
            <a:endParaRPr lang="de-DE"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just">
              <a:lnSpc>
                <a:spcPct val="115000"/>
              </a:lnSpc>
              <a:spcAft>
                <a:spcPts val="800"/>
              </a:spcAft>
              <a:buFont typeface="Georgia" panose="02040502050405020303" pitchFamily="18" charset="0"/>
              <a:buChar char="-"/>
            </a:pPr>
            <a:r>
              <a:rPr lang="de-DE" sz="1200" kern="100" dirty="0">
                <a:effectLst/>
                <a:latin typeface="Georgia" panose="02040502050405020303" pitchFamily="18" charset="0"/>
                <a:ea typeface="Aptos" panose="020B0004020202020204" pitchFamily="34" charset="0"/>
                <a:cs typeface="Times New Roman" panose="02020603050405020304" pitchFamily="18" charset="0"/>
              </a:rPr>
              <a:t>Bedenken: Bemühungen der Regierung zur "Entpolitisierung" des öffentlich-rechtlichen Rundfunks und die neue Migrationsstrategie, die das Recht auf Asyl verletzt. </a:t>
            </a:r>
          </a:p>
          <a:p>
            <a:pPr marL="342900" marR="0" lvl="0" indent="-342900" algn="just">
              <a:lnSpc>
                <a:spcPct val="115000"/>
              </a:lnSpc>
              <a:buFont typeface="Georgia" panose="02040502050405020303" pitchFamily="18" charset="0"/>
              <a:buChar char="-"/>
            </a:pPr>
            <a:endParaRPr lang="de-DE" sz="1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de-DE" dirty="0"/>
          </a:p>
        </p:txBody>
      </p:sp>
      <p:sp>
        <p:nvSpPr>
          <p:cNvPr id="4" name="Foliennummernplatzhalter 3"/>
          <p:cNvSpPr>
            <a:spLocks noGrp="1"/>
          </p:cNvSpPr>
          <p:nvPr>
            <p:ph type="sldNum" sz="quarter" idx="5"/>
          </p:nvPr>
        </p:nvSpPr>
        <p:spPr/>
        <p:txBody>
          <a:bodyPr/>
          <a:lstStyle/>
          <a:p>
            <a:fld id="{9F3B5702-F0BE-489B-B24B-FB6121A1843C}" type="slidenum">
              <a:rPr lang="de-DE" smtClean="0"/>
              <a:t>24</a:t>
            </a:fld>
            <a:endParaRPr lang="de-DE"/>
          </a:p>
        </p:txBody>
      </p:sp>
    </p:spTree>
    <p:extLst>
      <p:ext uri="{BB962C8B-B14F-4D97-AF65-F5344CB8AC3E}">
        <p14:creationId xmlns:p14="http://schemas.microsoft.com/office/powerpoint/2010/main" val="39415242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2023 verschlechterte sich die Einstufung der Zivilgesellschaftlichen Freiheit von Deutschland von offen auf beeinträchtigt </a:t>
            </a:r>
          </a:p>
          <a:p>
            <a:endParaRPr lang="de-DE" dirty="0"/>
          </a:p>
          <a:p>
            <a:r>
              <a:rPr lang="de-DE" dirty="0"/>
              <a:t>Ein wichtiger Grund dafür waren Demonstrationsverbote und gezielte Verfolgung von Klima-Aktivist*innen</a:t>
            </a:r>
          </a:p>
          <a:p>
            <a:r>
              <a:rPr lang="de-DE" dirty="0"/>
              <a:t>Vor allem Mitglieder der „Letzten Generation“ sind unverhältnismäßig unter Druck geraten. (Hausdurchsuchungen, Ermittlungen wegen des Verdachts der Bildung einer kriminellen Vereinigung und Verhaftung mit teils langer, menschenrechtlich umstrittener Präventivhaft, Gefängnisstrafen ohne Bewährung) </a:t>
            </a:r>
          </a:p>
          <a:p>
            <a:endParaRPr lang="de-DE" sz="1800" dirty="0">
              <a:effectLst/>
              <a:latin typeface="Aptos" panose="020B0004020202020204" pitchFamily="34" charset="0"/>
              <a:ea typeface="Aptos" panose="020B0004020202020204" pitchFamily="34" charset="0"/>
              <a:cs typeface="Aptos" panose="020B0004020202020204" pitchFamily="34" charset="0"/>
            </a:endParaRPr>
          </a:p>
          <a:p>
            <a:endParaRPr lang="de-DE" sz="1800" dirty="0">
              <a:effectLst/>
              <a:latin typeface="Aptos" panose="020B0004020202020204" pitchFamily="34" charset="0"/>
              <a:ea typeface="Aptos" panose="020B0004020202020204" pitchFamily="34" charset="0"/>
              <a:cs typeface="Aptos" panose="020B0004020202020204" pitchFamily="34" charset="0"/>
            </a:endParaRPr>
          </a:p>
          <a:p>
            <a:r>
              <a:rPr lang="de-DE" sz="1800" dirty="0">
                <a:effectLst/>
                <a:latin typeface="Aptos" panose="020B0004020202020204" pitchFamily="34" charset="0"/>
                <a:ea typeface="Aptos" panose="020B0004020202020204" pitchFamily="34" charset="0"/>
                <a:cs typeface="Aptos" panose="020B0004020202020204" pitchFamily="34" charset="0"/>
              </a:rPr>
              <a:t>Die Ergebnisse (Folie) einer Studie der Organisation Green Legal Impact zeigen, dass auch 2024 Demonstrant*innen die Polizei bei Demonstrationen negativ wahrnehmen. </a:t>
            </a:r>
          </a:p>
          <a:p>
            <a:endParaRPr lang="de-DE" dirty="0"/>
          </a:p>
          <a:p>
            <a:r>
              <a:rPr lang="de-DE" dirty="0"/>
              <a:t>Eine weitere Gruppe, deren Versammlungsfreiheit eingeschränkt wird ist die Palästina Solidarität. V.a. in Berlin kommt es bei Demonstrationen zur Lage im Gaza und Westbank immer wieder zu unverhältnismäßiger Gewalt durch die Polizei. </a:t>
            </a:r>
          </a:p>
          <a:p>
            <a:endParaRPr lang="de-DE" dirty="0"/>
          </a:p>
        </p:txBody>
      </p:sp>
      <p:sp>
        <p:nvSpPr>
          <p:cNvPr id="4" name="Foliennummernplatzhalter 3"/>
          <p:cNvSpPr>
            <a:spLocks noGrp="1"/>
          </p:cNvSpPr>
          <p:nvPr>
            <p:ph type="sldNum" sz="quarter" idx="5"/>
          </p:nvPr>
        </p:nvSpPr>
        <p:spPr/>
        <p:txBody>
          <a:bodyPr/>
          <a:lstStyle/>
          <a:p>
            <a:fld id="{9F3B5702-F0BE-489B-B24B-FB6121A1843C}" type="slidenum">
              <a:rPr lang="de-DE" smtClean="0"/>
              <a:t>26</a:t>
            </a:fld>
            <a:endParaRPr lang="de-DE"/>
          </a:p>
        </p:txBody>
      </p:sp>
    </p:spTree>
    <p:extLst>
      <p:ext uri="{BB962C8B-B14F-4D97-AF65-F5344CB8AC3E}">
        <p14:creationId xmlns:p14="http://schemas.microsoft.com/office/powerpoint/2010/main" val="42036466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Ein weiterer Grund war die zunehmende Gewalt gegen Journalist*innen, was auch bei Reporter ohne Grenzen zu einer Abstufung führte. </a:t>
            </a:r>
          </a:p>
          <a:p>
            <a:endParaRPr lang="de-DE"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200" kern="1200" dirty="0">
                <a:solidFill>
                  <a:schemeClr val="tx1"/>
                </a:solidFill>
                <a:effectLst/>
                <a:latin typeface="Arial" charset="0"/>
                <a:ea typeface="+mn-ea"/>
                <a:cs typeface="+mn-cs"/>
              </a:rPr>
              <a:t>Globaler Hintergrund: </a:t>
            </a: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200" kern="1200" dirty="0">
                <a:solidFill>
                  <a:schemeClr val="tx1"/>
                </a:solidFill>
                <a:effectLst/>
                <a:latin typeface="Arial" charset="0"/>
                <a:ea typeface="+mn-ea"/>
                <a:cs typeface="+mn-cs"/>
              </a:rPr>
              <a:t>Unabhängige Medien, wichtiges Kontrollelement und oft als vierte Säule der Gewaltenteilung bezeichnet, werden immer mehr angegriffen, durch Zensur, Kriminalisierung aber auch Gewalt: 2024 war das Jahr, in dem die meisten Journalist*innen weltweit gestorben sind, seit CPJ mit der Dokumentation angefangen hat. (124 – Committee </a:t>
            </a:r>
            <a:r>
              <a:rPr lang="de-DE" sz="1200" kern="1200" dirty="0" err="1">
                <a:solidFill>
                  <a:schemeClr val="tx1"/>
                </a:solidFill>
                <a:effectLst/>
                <a:latin typeface="Arial" charset="0"/>
                <a:ea typeface="+mn-ea"/>
                <a:cs typeface="+mn-cs"/>
              </a:rPr>
              <a:t>to</a:t>
            </a:r>
            <a:r>
              <a:rPr lang="de-DE" sz="1200" kern="1200" dirty="0">
                <a:solidFill>
                  <a:schemeClr val="tx1"/>
                </a:solidFill>
                <a:effectLst/>
                <a:latin typeface="Arial" charset="0"/>
                <a:ea typeface="+mn-ea"/>
                <a:cs typeface="+mn-cs"/>
              </a:rPr>
              <a:t> </a:t>
            </a:r>
            <a:r>
              <a:rPr lang="de-DE" sz="1200" kern="1200" dirty="0" err="1">
                <a:solidFill>
                  <a:schemeClr val="tx1"/>
                </a:solidFill>
                <a:effectLst/>
                <a:latin typeface="Arial" charset="0"/>
                <a:ea typeface="+mn-ea"/>
                <a:cs typeface="+mn-cs"/>
              </a:rPr>
              <a:t>Protect</a:t>
            </a:r>
            <a:r>
              <a:rPr lang="de-DE" sz="1200" kern="1200" dirty="0">
                <a:solidFill>
                  <a:schemeClr val="tx1"/>
                </a:solidFill>
                <a:effectLst/>
                <a:latin typeface="Arial" charset="0"/>
                <a:ea typeface="+mn-ea"/>
                <a:cs typeface="+mn-cs"/>
              </a:rPr>
              <a:t> </a:t>
            </a:r>
            <a:r>
              <a:rPr lang="de-DE" sz="1200" kern="1200" dirty="0" err="1">
                <a:solidFill>
                  <a:schemeClr val="tx1"/>
                </a:solidFill>
                <a:effectLst/>
                <a:latin typeface="Arial" charset="0"/>
                <a:ea typeface="+mn-ea"/>
                <a:cs typeface="+mn-cs"/>
              </a:rPr>
              <a:t>Journalists</a:t>
            </a:r>
            <a:r>
              <a:rPr lang="de-DE" sz="1200" kern="1200" dirty="0">
                <a:solidFill>
                  <a:schemeClr val="tx1"/>
                </a:solidFill>
                <a:effectLst/>
                <a:latin typeface="Arial" charset="0"/>
                <a:ea typeface="+mn-ea"/>
                <a:cs typeface="+mn-cs"/>
              </a:rPr>
              <a:t>) </a:t>
            </a:r>
          </a:p>
          <a:p>
            <a:endParaRPr lang="de-DE" dirty="0"/>
          </a:p>
        </p:txBody>
      </p:sp>
      <p:sp>
        <p:nvSpPr>
          <p:cNvPr id="4" name="Foliennummernplatzhalter 3"/>
          <p:cNvSpPr>
            <a:spLocks noGrp="1"/>
          </p:cNvSpPr>
          <p:nvPr>
            <p:ph type="sldNum" sz="quarter" idx="5"/>
          </p:nvPr>
        </p:nvSpPr>
        <p:spPr/>
        <p:txBody>
          <a:bodyPr/>
          <a:lstStyle/>
          <a:p>
            <a:fld id="{9F3B5702-F0BE-489B-B24B-FB6121A1843C}" type="slidenum">
              <a:rPr lang="de-DE" smtClean="0"/>
              <a:t>27</a:t>
            </a:fld>
            <a:endParaRPr lang="de-DE"/>
          </a:p>
        </p:txBody>
      </p:sp>
    </p:spTree>
    <p:extLst>
      <p:ext uri="{BB962C8B-B14F-4D97-AF65-F5344CB8AC3E}">
        <p14:creationId xmlns:p14="http://schemas.microsoft.com/office/powerpoint/2010/main" val="33640027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de-DE" noProof="0" dirty="0"/>
              <a:t>Liberale Demokratien die seltenste Regierungsform, (29% in 2024) </a:t>
            </a:r>
          </a:p>
          <a:p>
            <a:pPr marL="0" marR="0" lvl="0" indent="0" algn="l" defTabSz="914400" rtl="0" eaLnBrk="1" fontAlgn="base" latinLnBrk="0" hangingPunct="1">
              <a:lnSpc>
                <a:spcPct val="100000"/>
              </a:lnSpc>
              <a:spcBef>
                <a:spcPct val="30000"/>
              </a:spcBef>
              <a:spcAft>
                <a:spcPct val="0"/>
              </a:spcAft>
              <a:buClrTx/>
              <a:buSzTx/>
              <a:buFontTx/>
              <a:buNone/>
              <a:tabLst/>
              <a:defRPr/>
            </a:pPr>
            <a:r>
              <a:rPr lang="de-DE" noProof="0" dirty="0"/>
              <a:t>Autokratien stellen die Mehrheit dar</a:t>
            </a:r>
          </a:p>
          <a:p>
            <a:pPr eaLnBrk="1" hangingPunct="1">
              <a:defRPr/>
            </a:pPr>
            <a:endParaRPr lang="de-DE" noProof="0" dirty="0"/>
          </a:p>
          <a:p>
            <a:pPr eaLnBrk="1" hangingPunct="1">
              <a:defRPr/>
            </a:pPr>
            <a:r>
              <a:rPr lang="de-DE" noProof="0" dirty="0"/>
              <a:t>Belarus: Abstieg zur geschlossenen Autokratie: erste geschlossene Autokratie in Europa seit 25 Jahren</a:t>
            </a:r>
          </a:p>
          <a:p>
            <a:pPr eaLnBrk="1" hangingPunct="1">
              <a:defRPr/>
            </a:pPr>
            <a:endParaRPr lang="de-DE" noProof="0" dirty="0"/>
          </a:p>
          <a:p>
            <a:pPr marL="171450" indent="-171450" eaLnBrk="1" hangingPunct="1">
              <a:buFontTx/>
              <a:buChar char="-"/>
              <a:defRPr/>
            </a:pPr>
            <a:r>
              <a:rPr lang="de-DE" noProof="0" dirty="0"/>
              <a:t>2024: erstes Jahr seit 2002 in welchem es mehr Autokratien als Demokratien auf der Welt gibt </a:t>
            </a:r>
            <a:r>
              <a:rPr lang="de-DE" noProof="0" dirty="0">
                <a:sym typeface="Wingdings" panose="05000000000000000000" pitchFamily="2" charset="2"/>
              </a:rPr>
              <a:t> Anzeichen des </a:t>
            </a:r>
            <a:r>
              <a:rPr lang="de-DE" noProof="0" dirty="0" err="1">
                <a:sym typeface="Wingdings" panose="05000000000000000000" pitchFamily="2" charset="2"/>
              </a:rPr>
              <a:t>democratic</a:t>
            </a:r>
            <a:r>
              <a:rPr lang="de-DE" noProof="0" dirty="0">
                <a:sym typeface="Wingdings" panose="05000000000000000000" pitchFamily="2" charset="2"/>
              </a:rPr>
              <a:t> </a:t>
            </a:r>
            <a:r>
              <a:rPr lang="de-DE" noProof="0" dirty="0" err="1">
                <a:sym typeface="Wingdings" panose="05000000000000000000" pitchFamily="2" charset="2"/>
              </a:rPr>
              <a:t>decline</a:t>
            </a:r>
            <a:r>
              <a:rPr lang="de-DE" noProof="0" dirty="0">
                <a:sym typeface="Wingdings" panose="05000000000000000000" pitchFamily="2" charset="2"/>
              </a:rPr>
              <a:t> weltweit</a:t>
            </a:r>
          </a:p>
          <a:p>
            <a:pPr marL="0" indent="0" eaLnBrk="1" hangingPunct="1">
              <a:buFontTx/>
              <a:buNone/>
              <a:defRPr/>
            </a:pPr>
            <a:endParaRPr lang="de-DE" noProof="0" dirty="0">
              <a:sym typeface="Wingdings" panose="05000000000000000000" pitchFamily="2" charset="2"/>
            </a:endParaRPr>
          </a:p>
          <a:p>
            <a:pPr marL="171450" indent="-171450" eaLnBrk="1" hangingPunct="1">
              <a:buFontTx/>
              <a:buChar char="-"/>
              <a:defRPr/>
            </a:pPr>
            <a:r>
              <a:rPr lang="de-DE" noProof="0" dirty="0">
                <a:sym typeface="Wingdings" panose="05000000000000000000" pitchFamily="2" charset="2"/>
              </a:rPr>
              <a:t>T</a:t>
            </a:r>
            <a:r>
              <a:rPr lang="de-DE" noProof="0" dirty="0"/>
              <a:t>rend: Autokratien werden autokratischer (Zunahme von geschlossenen Autokratien) und Demokratien weniger demokratisch (Zunahme von Wahldemokratien und Regimen in der demokratischen Grauzone) </a:t>
            </a:r>
          </a:p>
          <a:p>
            <a:pPr marL="171450" indent="-171450" eaLnBrk="1" hangingPunct="1">
              <a:buFontTx/>
              <a:buChar char="-"/>
              <a:defRPr/>
            </a:pPr>
            <a:endParaRPr lang="de-DE" noProof="0" dirty="0"/>
          </a:p>
          <a:p>
            <a:pPr marL="0" indent="0" eaLnBrk="1" hangingPunct="1">
              <a:buFontTx/>
              <a:buNone/>
              <a:defRPr/>
            </a:pPr>
            <a:r>
              <a:rPr lang="de-DE" noProof="0" dirty="0"/>
              <a:t>(Quelle: V-Dem Report 2024)</a:t>
            </a:r>
          </a:p>
          <a:p>
            <a:endParaRPr lang="de-DE" dirty="0"/>
          </a:p>
        </p:txBody>
      </p:sp>
      <p:sp>
        <p:nvSpPr>
          <p:cNvPr id="4" name="Foliennummernplatzhalter 3"/>
          <p:cNvSpPr>
            <a:spLocks noGrp="1"/>
          </p:cNvSpPr>
          <p:nvPr>
            <p:ph type="sldNum" sz="quarter" idx="5"/>
          </p:nvPr>
        </p:nvSpPr>
        <p:spPr/>
        <p:txBody>
          <a:bodyPr/>
          <a:lstStyle/>
          <a:p>
            <a:fld id="{9F3B5702-F0BE-489B-B24B-FB6121A1843C}" type="slidenum">
              <a:rPr lang="de-DE" smtClean="0"/>
              <a:t>29</a:t>
            </a:fld>
            <a:endParaRPr lang="de-DE"/>
          </a:p>
        </p:txBody>
      </p:sp>
    </p:spTree>
    <p:extLst>
      <p:ext uri="{BB962C8B-B14F-4D97-AF65-F5344CB8AC3E}">
        <p14:creationId xmlns:p14="http://schemas.microsoft.com/office/powerpoint/2010/main" val="22355885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eaLnBrk="1" hangingPunct="1">
              <a:buFont typeface="Arial" panose="020B0604020202020204" pitchFamily="34" charset="0"/>
              <a:buChar char="•"/>
              <a:defRPr/>
            </a:pPr>
            <a:r>
              <a:rPr lang="de-DE" dirty="0"/>
              <a:t>CIVICUS: globales Netzwerk von zivilgesellschaftlichen Organisationen und engagierten Einzelpersonen mit Sitz in Johannesburg</a:t>
            </a:r>
          </a:p>
          <a:p>
            <a:pPr marL="171450" indent="-171450" eaLnBrk="1" hangingPunct="1">
              <a:buFont typeface="Arial" panose="020B0604020202020204" pitchFamily="34" charset="0"/>
              <a:buChar char="•"/>
              <a:defRPr/>
            </a:pPr>
            <a:endParaRPr lang="de-DE" dirty="0"/>
          </a:p>
          <a:p>
            <a:pPr marL="171450" indent="-171450" eaLnBrk="1" hangingPunct="1">
              <a:buFont typeface="Arial" panose="020B0604020202020204" pitchFamily="34" charset="0"/>
              <a:buChar char="•"/>
              <a:defRPr/>
            </a:pPr>
            <a:r>
              <a:rPr lang="de-DE" dirty="0"/>
              <a:t>seit 2017 dokumentiert CIVICUS mit dem Monitor die Entwicklung der zivilgesellschaftlichen Handlungsräume in über 190 Ländern und Territorien. </a:t>
            </a:r>
          </a:p>
          <a:p>
            <a:pPr marL="171450" indent="-171450" eaLnBrk="1" hangingPunct="1">
              <a:buFont typeface="Arial" panose="020B0604020202020204" pitchFamily="34" charset="0"/>
              <a:buChar char="•"/>
              <a:defRPr/>
            </a:pPr>
            <a:r>
              <a:rPr lang="de-DE" dirty="0"/>
              <a:t>Der Atlas der Zivilgesellschaft erscheint seit 2018. </a:t>
            </a:r>
          </a:p>
        </p:txBody>
      </p:sp>
      <p:sp>
        <p:nvSpPr>
          <p:cNvPr id="4" name="Foliennummernplatzhalter 3"/>
          <p:cNvSpPr>
            <a:spLocks noGrp="1"/>
          </p:cNvSpPr>
          <p:nvPr>
            <p:ph type="sldNum" sz="quarter" idx="5"/>
          </p:nvPr>
        </p:nvSpPr>
        <p:spPr/>
        <p:txBody>
          <a:bodyPr/>
          <a:lstStyle/>
          <a:p>
            <a:fld id="{9F3B5702-F0BE-489B-B24B-FB6121A1843C}" type="slidenum">
              <a:rPr lang="de-DE" smtClean="0"/>
              <a:t>8</a:t>
            </a:fld>
            <a:endParaRPr lang="de-DE"/>
          </a:p>
        </p:txBody>
      </p:sp>
    </p:spTree>
    <p:extLst>
      <p:ext uri="{BB962C8B-B14F-4D97-AF65-F5344CB8AC3E}">
        <p14:creationId xmlns:p14="http://schemas.microsoft.com/office/powerpoint/2010/main" val="14792206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Arial" charset="0"/>
                <a:ea typeface="+mn-ea"/>
                <a:cs typeface="+mn-cs"/>
              </a:rPr>
              <a:t>Die Angriffe auf den Rechtsstaat, auf die Gewaltenteilung, die </a:t>
            </a:r>
            <a:r>
              <a:rPr lang="de-DE" sz="1200" kern="1200" dirty="0" err="1">
                <a:solidFill>
                  <a:schemeClr val="tx1"/>
                </a:solidFill>
                <a:effectLst/>
                <a:latin typeface="Arial" charset="0"/>
                <a:ea typeface="+mn-ea"/>
                <a:cs typeface="+mn-cs"/>
              </a:rPr>
              <a:t>Autokratisierung</a:t>
            </a:r>
            <a:r>
              <a:rPr lang="de-DE" sz="1200" kern="1200" dirty="0">
                <a:solidFill>
                  <a:schemeClr val="tx1"/>
                </a:solidFill>
                <a:effectLst/>
                <a:latin typeface="Arial" charset="0"/>
                <a:ea typeface="+mn-ea"/>
                <a:cs typeface="+mn-cs"/>
              </a:rPr>
              <a:t> und die Krise der Demokratie, die wie weltweit erleben, stehen im unmittelbaren Zusammenhang mit der Zivilgesellschaft, ihren Handlungsmöglichkeiten und den Freiheitsrechten. </a:t>
            </a:r>
          </a:p>
          <a:p>
            <a:endParaRPr lang="de-DE" sz="1200" kern="1200" dirty="0">
              <a:solidFill>
                <a:schemeClr val="tx1"/>
              </a:solidFill>
              <a:effectLst/>
              <a:latin typeface="Arial" charset="0"/>
              <a:ea typeface="+mn-ea"/>
              <a:cs typeface="+mn-cs"/>
            </a:endParaRPr>
          </a:p>
          <a:p>
            <a:r>
              <a:rPr lang="de-DE" sz="1200" kern="1200" dirty="0">
                <a:solidFill>
                  <a:schemeClr val="tx1"/>
                </a:solidFill>
                <a:effectLst/>
                <a:latin typeface="Arial" charset="0"/>
                <a:ea typeface="+mn-ea"/>
                <a:cs typeface="+mn-cs"/>
              </a:rPr>
              <a:t>Gibt es keine unabhängige Justiz steigen politisch motivierte Anklagen und Gerichtsverfahren gegen kritische Stimmen in der Gesellschaft, die Straflosigkeit steigt. Ermordungen von MRV werden nicht aufgeklärt, was Gewalt gegen MRV fördert. </a:t>
            </a:r>
          </a:p>
          <a:p>
            <a:endParaRPr lang="de-DE" dirty="0"/>
          </a:p>
        </p:txBody>
      </p:sp>
      <p:sp>
        <p:nvSpPr>
          <p:cNvPr id="4" name="Foliennummernplatzhalter 3"/>
          <p:cNvSpPr>
            <a:spLocks noGrp="1"/>
          </p:cNvSpPr>
          <p:nvPr>
            <p:ph type="sldNum" sz="quarter" idx="5"/>
          </p:nvPr>
        </p:nvSpPr>
        <p:spPr/>
        <p:txBody>
          <a:bodyPr/>
          <a:lstStyle/>
          <a:p>
            <a:fld id="{9F3B5702-F0BE-489B-B24B-FB6121A1843C}" type="slidenum">
              <a:rPr lang="de-DE" smtClean="0"/>
              <a:t>30</a:t>
            </a:fld>
            <a:endParaRPr lang="de-DE"/>
          </a:p>
        </p:txBody>
      </p:sp>
    </p:spTree>
    <p:extLst>
      <p:ext uri="{BB962C8B-B14F-4D97-AF65-F5344CB8AC3E}">
        <p14:creationId xmlns:p14="http://schemas.microsoft.com/office/powerpoint/2010/main" val="35086532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Arial" charset="0"/>
                <a:ea typeface="+mn-ea"/>
                <a:cs typeface="+mn-cs"/>
              </a:rPr>
              <a:t>Neue illegitime Gesetze wie repressive NGO-Gesetze, die Grundfreiheiten wie Meinungsfreiheit oder Vereinigungsfreiheit einschränken, aber auch bestehende Gesetze wie z.B. Antiterrorismusgesetze, Sicherheitsgesetze, Internetgesetze, das Strafgesetz  werden zur Kriminalisierung von MRV und Organisationen verwendet. </a:t>
            </a:r>
          </a:p>
          <a:p>
            <a:endParaRPr lang="de-DE" dirty="0"/>
          </a:p>
        </p:txBody>
      </p:sp>
      <p:sp>
        <p:nvSpPr>
          <p:cNvPr id="4" name="Foliennummernplatzhalter 3"/>
          <p:cNvSpPr>
            <a:spLocks noGrp="1"/>
          </p:cNvSpPr>
          <p:nvPr>
            <p:ph type="sldNum" sz="quarter" idx="5"/>
          </p:nvPr>
        </p:nvSpPr>
        <p:spPr/>
        <p:txBody>
          <a:bodyPr/>
          <a:lstStyle/>
          <a:p>
            <a:fld id="{9F3B5702-F0BE-489B-B24B-FB6121A1843C}" type="slidenum">
              <a:rPr lang="de-DE" smtClean="0"/>
              <a:t>31</a:t>
            </a:fld>
            <a:endParaRPr lang="de-DE"/>
          </a:p>
        </p:txBody>
      </p:sp>
    </p:spTree>
    <p:extLst>
      <p:ext uri="{BB962C8B-B14F-4D97-AF65-F5344CB8AC3E}">
        <p14:creationId xmlns:p14="http://schemas.microsoft.com/office/powerpoint/2010/main" val="11877802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eaLnBrk="1" hangingPunct="1">
              <a:buFont typeface="Arial" panose="020B0604020202020204" pitchFamily="34" charset="0"/>
              <a:buChar char="•"/>
              <a:defRPr/>
            </a:pPr>
            <a:r>
              <a:rPr lang="de-DE" b="0" i="0" dirty="0">
                <a:solidFill>
                  <a:srgbClr val="333333"/>
                </a:solidFill>
                <a:effectLst/>
                <a:latin typeface="Oxfam TSTAR PRO Medium"/>
              </a:rPr>
              <a:t>Die USA waren lange der weltweit größte Geber humanitärer Hilfe und finanzierten mit USAID wichtige Projekte in mehr als 120 Ländern</a:t>
            </a:r>
          </a:p>
          <a:p>
            <a:pPr marL="171450" indent="-171450" eaLnBrk="1" hangingPunct="1">
              <a:buFont typeface="Arial" panose="020B0604020202020204" pitchFamily="34" charset="0"/>
              <a:buChar char="•"/>
              <a:defRPr/>
            </a:pPr>
            <a:r>
              <a:rPr lang="de-DE" b="0" i="0" dirty="0">
                <a:solidFill>
                  <a:srgbClr val="333333"/>
                </a:solidFill>
                <a:effectLst/>
                <a:latin typeface="Oxfam TSTAR PRO Medium"/>
              </a:rPr>
              <a:t>Auch OECD-Länder folgen diesem Beispiel und kürzen ihre Beiträge zur Auslandshilfe</a:t>
            </a:r>
          </a:p>
          <a:p>
            <a:pPr marL="171450" indent="-171450" eaLnBrk="1" hangingPunct="1">
              <a:buFont typeface="Arial" panose="020B0604020202020204" pitchFamily="34" charset="0"/>
              <a:buChar char="•"/>
              <a:defRPr/>
            </a:pPr>
            <a:r>
              <a:rPr lang="de-DE" sz="1800" b="0" i="0" kern="100" dirty="0">
                <a:solidFill>
                  <a:srgbClr val="333333"/>
                </a:solidFill>
                <a:effectLst/>
                <a:latin typeface="Oxfam TSTAR PRO Medium"/>
                <a:ea typeface="Aptos" panose="020B0004020202020204" pitchFamily="34" charset="0"/>
                <a:cs typeface="Times New Roman" panose="02020603050405020304" pitchFamily="18" charset="0"/>
              </a:rPr>
              <a:t>Die Folie zeigt, wie groß die Förderung der USA bei der Zivilgesellschaft weltweit war:</a:t>
            </a:r>
          </a:p>
          <a:p>
            <a:pPr marL="171450" indent="-171450" eaLnBrk="1" hangingPunct="1">
              <a:buFont typeface="Arial" panose="020B0604020202020204" pitchFamily="34" charset="0"/>
              <a:buChar char="•"/>
              <a:defRPr/>
            </a:pPr>
            <a:endParaRPr lang="de-DE" sz="1800" b="0" i="0" kern="100" dirty="0">
              <a:solidFill>
                <a:srgbClr val="333333"/>
              </a:solidFill>
              <a:effectLst/>
              <a:latin typeface="Oxfam TSTAR PRO Medium"/>
              <a:ea typeface="Aptos" panose="020B0004020202020204" pitchFamily="34" charset="0"/>
              <a:cs typeface="Times New Roman" panose="02020603050405020304" pitchFamily="18" charset="0"/>
            </a:endParaRPr>
          </a:p>
          <a:p>
            <a:r>
              <a:rPr lang="de-DE" sz="1200" kern="1200" dirty="0">
                <a:solidFill>
                  <a:schemeClr val="tx1"/>
                </a:solidFill>
                <a:effectLst/>
                <a:latin typeface="Arial" charset="0"/>
                <a:ea typeface="+mn-ea"/>
                <a:cs typeface="+mn-cs"/>
              </a:rPr>
              <a:t> </a:t>
            </a:r>
          </a:p>
          <a:p>
            <a:r>
              <a:rPr lang="de-DE" sz="1200" kern="1200" dirty="0">
                <a:solidFill>
                  <a:schemeClr val="tx1"/>
                </a:solidFill>
                <a:effectLst/>
                <a:latin typeface="Arial" charset="0"/>
                <a:ea typeface="+mn-ea"/>
                <a:cs typeface="+mn-cs"/>
              </a:rPr>
              <a:t>Ausreichende Finanzierung ist eine wichtige Voraussetzung für die Handlungsfähigkeit der organisierten Zivilgesellschaft. Viele zivilgesellschaftliche Organisationen weltweit waren und sind von USAID-Mitteln abhängig. Besonders betroffen sind NGOs in Afrika, Lateinamerika und Asien. </a:t>
            </a:r>
          </a:p>
          <a:p>
            <a:endParaRPr lang="de-DE" sz="1200" kern="1200" dirty="0">
              <a:solidFill>
                <a:schemeClr val="tx1"/>
              </a:solidFill>
              <a:effectLst/>
              <a:latin typeface="Arial" charset="0"/>
              <a:ea typeface="+mn-ea"/>
              <a:cs typeface="+mn-cs"/>
            </a:endParaRPr>
          </a:p>
          <a:p>
            <a:r>
              <a:rPr lang="de-DE" sz="1200" kern="1200" dirty="0">
                <a:solidFill>
                  <a:schemeClr val="tx1"/>
                </a:solidFill>
                <a:effectLst/>
                <a:latin typeface="Arial" charset="0"/>
                <a:ea typeface="+mn-ea"/>
                <a:cs typeface="+mn-cs"/>
              </a:rPr>
              <a:t>Die Kürzungen betreffen Programme in den Bereichen Gesundheit, Bildung und Demokratisierung besonders stark. Die abrupte Einstellung oder Kürzung der Finanzierung hatte schwerwiegende und unmittelbare Folgen:</a:t>
            </a:r>
          </a:p>
          <a:p>
            <a:endParaRPr lang="de-DE" sz="1200" kern="1200" dirty="0">
              <a:solidFill>
                <a:schemeClr val="tx1"/>
              </a:solidFill>
              <a:effectLst/>
              <a:latin typeface="Arial" charset="0"/>
              <a:ea typeface="+mn-ea"/>
              <a:cs typeface="+mn-cs"/>
            </a:endParaRPr>
          </a:p>
          <a:p>
            <a:r>
              <a:rPr lang="de-DE" sz="1200" kern="1200" dirty="0">
                <a:solidFill>
                  <a:schemeClr val="tx1"/>
                </a:solidFill>
                <a:effectLst/>
                <a:latin typeface="Arial" charset="0"/>
                <a:ea typeface="+mn-ea"/>
                <a:cs typeface="+mn-cs"/>
              </a:rPr>
              <a:t>Projektschließungen und Entlassungen von Mitarbeiter*innen, wobei einige Organisationen nur einen Teil ihrer Gehälter zahlen können oder die Mitarbeiter*innen gezwungen sind, unbezahlten Urlaub zu nehmen</a:t>
            </a:r>
          </a:p>
          <a:p>
            <a:endParaRPr lang="de-DE" sz="1200" kern="1200" dirty="0">
              <a:solidFill>
                <a:schemeClr val="tx1"/>
              </a:solidFill>
              <a:effectLst/>
              <a:latin typeface="Arial" charset="0"/>
              <a:ea typeface="+mn-ea"/>
              <a:cs typeface="+mn-cs"/>
            </a:endParaRPr>
          </a:p>
          <a:p>
            <a:r>
              <a:rPr lang="de-DE" sz="1200" kern="1200" dirty="0">
                <a:solidFill>
                  <a:schemeClr val="tx1"/>
                </a:solidFill>
                <a:effectLst/>
                <a:latin typeface="Arial" charset="0"/>
                <a:ea typeface="+mn-ea"/>
                <a:cs typeface="+mn-cs"/>
              </a:rPr>
              <a:t>Unmittelbare Einstellung lebensrettender Dienste wie medizinische Hilfe, HIV/AIDS-Prävention und Unterstützung für gefährdete Gruppen wie Menschen auf der Flucht und Opfer geschlechtsspezifischer Gewalt</a:t>
            </a:r>
          </a:p>
          <a:p>
            <a:endParaRPr lang="de-DE" sz="1200" kern="1200" dirty="0">
              <a:solidFill>
                <a:schemeClr val="tx1"/>
              </a:solidFill>
              <a:effectLst/>
              <a:latin typeface="Arial" charset="0"/>
              <a:ea typeface="+mn-ea"/>
              <a:cs typeface="+mn-cs"/>
            </a:endParaRPr>
          </a:p>
          <a:p>
            <a:r>
              <a:rPr lang="de-DE" sz="1200" kern="1200" dirty="0">
                <a:solidFill>
                  <a:schemeClr val="tx1"/>
                </a:solidFill>
                <a:effectLst/>
                <a:latin typeface="Arial" charset="0"/>
                <a:ea typeface="+mn-ea"/>
                <a:cs typeface="+mn-cs"/>
              </a:rPr>
              <a:t>Wichtig: es geht hier in erster Linie, um die Organisationen selbst, sondern um ihre Zielgruppen, die Menschen für die sie arbeiten. Für die sie bessere Lebensbedingungen schaffen. </a:t>
            </a:r>
          </a:p>
          <a:p>
            <a:r>
              <a:rPr lang="de-DE" sz="1200" kern="1200" dirty="0">
                <a:solidFill>
                  <a:schemeClr val="tx1"/>
                </a:solidFill>
                <a:effectLst/>
                <a:latin typeface="Arial" charset="0"/>
                <a:ea typeface="+mn-ea"/>
                <a:cs typeface="+mn-cs"/>
              </a:rPr>
              <a:t>Hinzu kommt, dass auch weitere staatliche Geber ihre offizielle Entwicklungszusammenarbeit und die Förderung der Zivilgesellschaft kürzen, statt die Ausfälle, die durch USAID entstanden sind, zu kompensieren. </a:t>
            </a:r>
          </a:p>
          <a:p>
            <a:endParaRPr lang="de-DE" sz="1200" kern="1200" dirty="0">
              <a:solidFill>
                <a:schemeClr val="tx1"/>
              </a:solidFill>
              <a:effectLst/>
              <a:latin typeface="Arial" charset="0"/>
              <a:ea typeface="+mn-ea"/>
              <a:cs typeface="+mn-cs"/>
            </a:endParaRPr>
          </a:p>
          <a:p>
            <a:r>
              <a:rPr lang="de-DE" sz="1200" kern="1200" dirty="0">
                <a:solidFill>
                  <a:schemeClr val="tx1"/>
                </a:solidFill>
                <a:effectLst/>
                <a:latin typeface="Arial" charset="0"/>
                <a:ea typeface="+mn-ea"/>
                <a:cs typeface="+mn-cs"/>
              </a:rPr>
              <a:t>Laut einer Studie von UN Women vom April 2025, die 411 Organisationen aus 44 Ländern umfasst, gaben 90 Prozent der Befragten an, dass ihre Arbeit finanziell beeinträchtigt wurde. Die meisten NGOs hatten bereits Personal abgebaut oder wichtige Dienstleistungen eingestellt. Fast die Hälfte rechnete mit einer Schließung innerhalb von sechs Monaten. </a:t>
            </a:r>
          </a:p>
          <a:p>
            <a:endParaRPr lang="de-DE" sz="1200" kern="1200" dirty="0">
              <a:solidFill>
                <a:schemeClr val="tx1"/>
              </a:solidFill>
              <a:effectLst/>
              <a:latin typeface="Arial" charset="0"/>
              <a:ea typeface="+mn-ea"/>
              <a:cs typeface="+mn-cs"/>
            </a:endParaRPr>
          </a:p>
          <a:p>
            <a:r>
              <a:rPr lang="de-DE" sz="1200" kern="1200" dirty="0">
                <a:solidFill>
                  <a:schemeClr val="tx1"/>
                </a:solidFill>
                <a:effectLst/>
                <a:latin typeface="Arial" charset="0"/>
                <a:ea typeface="+mn-ea"/>
                <a:cs typeface="+mn-cs"/>
              </a:rPr>
              <a:t>Eine Mathematikerin von der Boston University hat ein Model programmiert, dass die wahrscheinlichen Todesfälle durch die USAID-Kürzungen schätzt: Ende Juli 2025 schätzt das Modell, dass  über 260.000 Kinder, über 125.000 Erwachsene als Folge der Kürzungen im Gesundheitsbereich gestorben sind. </a:t>
            </a:r>
          </a:p>
          <a:p>
            <a:r>
              <a:rPr lang="de-DE" sz="1200" kern="1200" dirty="0">
                <a:solidFill>
                  <a:schemeClr val="tx1"/>
                </a:solidFill>
                <a:effectLst/>
                <a:latin typeface="Arial" charset="0"/>
                <a:ea typeface="+mn-ea"/>
                <a:cs typeface="+mn-cs"/>
              </a:rPr>
              <a:t>Tagesaktuelle Zahlen finden sich hier: https://www.impactcounter.com/dashboard?view=table&amp;sort=title&amp;order=asc </a:t>
            </a:r>
          </a:p>
          <a:p>
            <a:endParaRPr lang="de-DE" dirty="0"/>
          </a:p>
        </p:txBody>
      </p:sp>
      <p:sp>
        <p:nvSpPr>
          <p:cNvPr id="4" name="Foliennummernplatzhalter 3"/>
          <p:cNvSpPr>
            <a:spLocks noGrp="1"/>
          </p:cNvSpPr>
          <p:nvPr>
            <p:ph type="sldNum" sz="quarter" idx="5"/>
          </p:nvPr>
        </p:nvSpPr>
        <p:spPr/>
        <p:txBody>
          <a:bodyPr/>
          <a:lstStyle/>
          <a:p>
            <a:fld id="{9F3B5702-F0BE-489B-B24B-FB6121A1843C}" type="slidenum">
              <a:rPr lang="de-DE" smtClean="0"/>
              <a:t>32</a:t>
            </a:fld>
            <a:endParaRPr lang="de-DE"/>
          </a:p>
        </p:txBody>
      </p:sp>
    </p:spTree>
    <p:extLst>
      <p:ext uri="{BB962C8B-B14F-4D97-AF65-F5344CB8AC3E}">
        <p14:creationId xmlns:p14="http://schemas.microsoft.com/office/powerpoint/2010/main" val="8601361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eaLnBrk="1" hangingPunct="1">
              <a:defRPr/>
            </a:pPr>
            <a:r>
              <a:rPr lang="de-DE" b="1" dirty="0"/>
              <a:t>Versammlungsrecht schützen: </a:t>
            </a:r>
            <a:r>
              <a:rPr lang="de-DE" b="0" dirty="0"/>
              <a:t>für die Zivilgesellschaft in Deutschland fordern wir die Bundesregierung auf, ein förderliches Umfeld für eine aktive und unabhängige Zivilgesellschaft zu schaffen sowie das Recht auf Meinungs-, Versammlungs- und Vereinigungsfreiheit zu schützen. </a:t>
            </a:r>
          </a:p>
          <a:p>
            <a:pPr eaLnBrk="1" hangingPunct="1">
              <a:defRPr/>
            </a:pPr>
            <a:endParaRPr lang="de-DE" b="1" dirty="0"/>
          </a:p>
          <a:p>
            <a:pPr eaLnBrk="1" hangingPunct="1">
              <a:defRPr/>
            </a:pPr>
            <a:r>
              <a:rPr lang="de-DE" b="1" dirty="0"/>
              <a:t>Straflosigkeit bekämpfen</a:t>
            </a:r>
            <a:r>
              <a:rPr lang="de-DE" b="0" dirty="0"/>
              <a:t>: Für die Einhaltung rechtsstaatlicher Prinzipien fordern wir die Bundesregierung auf, sich dafür einzusetzen, dass Verbrechen gegen Menschenrechtsverteidiger*innen effektiv aufgeklärt und strafrechtlich verfolgt werden.</a:t>
            </a:r>
          </a:p>
          <a:p>
            <a:pPr eaLnBrk="1" hangingPunct="1">
              <a:defRPr/>
            </a:pPr>
            <a:endParaRPr lang="de-DE" b="0" dirty="0"/>
          </a:p>
          <a:p>
            <a:pPr eaLnBrk="1" hangingPunct="1">
              <a:defRPr/>
            </a:pPr>
            <a:endParaRPr lang="de-DE" b="0" dirty="0"/>
          </a:p>
          <a:p>
            <a:pPr eaLnBrk="1" hangingPunct="1">
              <a:defRPr/>
            </a:pPr>
            <a:r>
              <a:rPr lang="de-DE" b="1" dirty="0"/>
              <a:t>Keine Diffamierung: </a:t>
            </a:r>
            <a:r>
              <a:rPr lang="de-DE" b="0" dirty="0"/>
              <a:t>für Zivilgesellschaft in Deutschland fordern wir den Bundestag und die Bundesregierung auf, Aktivist*innen und Vereine, die angegriffen und </a:t>
            </a:r>
          </a:p>
          <a:p>
            <a:pPr eaLnBrk="1" hangingPunct="1">
              <a:defRPr/>
            </a:pPr>
            <a:r>
              <a:rPr lang="de-DE" b="0" dirty="0"/>
              <a:t>diffamiert werden, zu verteidigen. </a:t>
            </a:r>
          </a:p>
          <a:p>
            <a:pPr eaLnBrk="1" hangingPunct="1">
              <a:defRPr/>
            </a:pPr>
            <a:endParaRPr lang="de-DE" b="1" dirty="0"/>
          </a:p>
          <a:p>
            <a:pPr eaLnBrk="1" hangingPunct="1">
              <a:defRPr/>
            </a:pPr>
            <a:r>
              <a:rPr lang="de-DE" b="1" dirty="0"/>
              <a:t>Beteiligung aller benachteiligter Gruppen: </a:t>
            </a:r>
            <a:r>
              <a:rPr lang="de-DE" b="0" dirty="0"/>
              <a:t>für Zivilgesellschaft weltweit fordern wir die Bundesregierung auf, sich dafür einzusetzen, dass sich vulnerable und benachteiligte Gruppen auch in anderen Ländern und in internationalen Verhandlungen an Entscheidungen beteiligen können. </a:t>
            </a:r>
            <a:endParaRPr lang="de-DE" b="1" dirty="0"/>
          </a:p>
          <a:p>
            <a:endParaRPr lang="de-DE" dirty="0"/>
          </a:p>
        </p:txBody>
      </p:sp>
      <p:sp>
        <p:nvSpPr>
          <p:cNvPr id="4" name="Foliennummernplatzhalter 3"/>
          <p:cNvSpPr>
            <a:spLocks noGrp="1"/>
          </p:cNvSpPr>
          <p:nvPr>
            <p:ph type="sldNum" sz="quarter" idx="5"/>
          </p:nvPr>
        </p:nvSpPr>
        <p:spPr/>
        <p:txBody>
          <a:bodyPr/>
          <a:lstStyle/>
          <a:p>
            <a:fld id="{9F3B5702-F0BE-489B-B24B-FB6121A1843C}" type="slidenum">
              <a:rPr lang="de-DE" smtClean="0"/>
              <a:t>37</a:t>
            </a:fld>
            <a:endParaRPr lang="de-DE"/>
          </a:p>
        </p:txBody>
      </p:sp>
    </p:spTree>
    <p:extLst>
      <p:ext uri="{BB962C8B-B14F-4D97-AF65-F5344CB8AC3E}">
        <p14:creationId xmlns:p14="http://schemas.microsoft.com/office/powerpoint/2010/main" val="13254686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eaLnBrk="1" hangingPunct="1">
              <a:defRPr/>
            </a:pPr>
            <a:r>
              <a:rPr lang="de-DE" b="1" dirty="0"/>
              <a:t>Kein Geld für Projekte, die Menschenrechte verletzten: </a:t>
            </a:r>
            <a:r>
              <a:rPr lang="de-DE" dirty="0"/>
              <a:t>Für Zivilgesellschaft weltweit sollte die Bundesregierung durch Risikoanalysen und Monitoring sicherstellen, dass die eigenen außenwirtschaftlichen sowie außen- und sicherheitspolitischen </a:t>
            </a:r>
          </a:p>
          <a:p>
            <a:pPr eaLnBrk="1" hangingPunct="1">
              <a:defRPr/>
            </a:pPr>
            <a:r>
              <a:rPr lang="de-DE" dirty="0"/>
              <a:t>Entscheidungen Menschenrechte nicht verletzen.</a:t>
            </a:r>
          </a:p>
          <a:p>
            <a:pPr eaLnBrk="1" hangingPunct="1">
              <a:defRPr/>
            </a:pPr>
            <a:endParaRPr lang="de-DE" dirty="0"/>
          </a:p>
          <a:p>
            <a:pPr eaLnBrk="1" hangingPunct="1">
              <a:defRPr/>
            </a:pPr>
            <a:r>
              <a:rPr lang="de-DE" b="1" dirty="0"/>
              <a:t>Checks and </a:t>
            </a:r>
            <a:r>
              <a:rPr lang="de-DE" b="1" dirty="0" err="1"/>
              <a:t>Balances</a:t>
            </a:r>
            <a:r>
              <a:rPr lang="de-DE" b="1" dirty="0"/>
              <a:t>/ Unabhängige Gerichte: </a:t>
            </a:r>
            <a:r>
              <a:rPr lang="de-DE" b="0" dirty="0"/>
              <a:t>für die Einhaltung Rechtsstaatlicher Prinzipien fordern wir die Bundesregierung auf, sich weltweit für die Unabhängigkeit der Gerichte sowie der Medien einzusetzen.</a:t>
            </a:r>
          </a:p>
          <a:p>
            <a:pPr eaLnBrk="1" hangingPunct="1">
              <a:defRPr/>
            </a:pPr>
            <a:endParaRPr lang="de-DE" b="1" dirty="0"/>
          </a:p>
          <a:p>
            <a:pPr eaLnBrk="1" hangingPunct="1">
              <a:defRPr/>
            </a:pPr>
            <a:endParaRPr lang="de-DE" b="1" dirty="0"/>
          </a:p>
          <a:p>
            <a:pPr eaLnBrk="1" hangingPunct="1">
              <a:defRPr/>
            </a:pPr>
            <a:r>
              <a:rPr lang="de-DE" b="1" dirty="0"/>
              <a:t>Schutz von Journalist*innen: </a:t>
            </a:r>
            <a:r>
              <a:rPr lang="de-DE" b="0" dirty="0"/>
              <a:t>Journalist*innen müssen sicher und frei arbeiten können, Gesetzgebung welche die Arbeit von Journalist*innen erschwert muss aufgehoben werden, Fälle von Angriffen und Tötungen von Journalist*innen müssen unabhängig und transparent Untersucht und die Verantwortlichen zur Rechenschaft gezogen werden  </a:t>
            </a:r>
          </a:p>
          <a:p>
            <a:endParaRPr lang="de-DE" dirty="0"/>
          </a:p>
        </p:txBody>
      </p:sp>
      <p:sp>
        <p:nvSpPr>
          <p:cNvPr id="4" name="Foliennummernplatzhalter 3"/>
          <p:cNvSpPr>
            <a:spLocks noGrp="1"/>
          </p:cNvSpPr>
          <p:nvPr>
            <p:ph type="sldNum" sz="quarter" idx="5"/>
          </p:nvPr>
        </p:nvSpPr>
        <p:spPr/>
        <p:txBody>
          <a:bodyPr/>
          <a:lstStyle/>
          <a:p>
            <a:fld id="{9F3B5702-F0BE-489B-B24B-FB6121A1843C}" type="slidenum">
              <a:rPr lang="de-DE" smtClean="0"/>
              <a:t>38</a:t>
            </a:fld>
            <a:endParaRPr lang="de-DE"/>
          </a:p>
        </p:txBody>
      </p:sp>
    </p:spTree>
    <p:extLst>
      <p:ext uri="{BB962C8B-B14F-4D97-AF65-F5344CB8AC3E}">
        <p14:creationId xmlns:p14="http://schemas.microsoft.com/office/powerpoint/2010/main" val="27678194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noProof="0" dirty="0"/>
              <a:t>„offen“: </a:t>
            </a:r>
          </a:p>
          <a:p>
            <a:pPr marL="171450" indent="-171450">
              <a:buFont typeface="Arial" panose="020B0604020202020204" pitchFamily="34" charset="0"/>
              <a:buChar char="•"/>
            </a:pPr>
            <a:r>
              <a:rPr lang="de-DE" b="0" noProof="0" dirty="0"/>
              <a:t>Zivilgesellschaftliche Freiheiten sind staatlich garantiert</a:t>
            </a:r>
          </a:p>
          <a:p>
            <a:pPr marL="171450" indent="-171450">
              <a:buFont typeface="Arial" panose="020B0604020202020204" pitchFamily="34" charset="0"/>
              <a:buChar char="•"/>
            </a:pPr>
            <a:r>
              <a:rPr lang="de-DE" b="0" noProof="0" dirty="0"/>
              <a:t>Keine rechtlichen oder praktischen Hürden bzgl. Vereinigung-, Versammlungsfreiheit</a:t>
            </a:r>
          </a:p>
          <a:p>
            <a:pPr marL="171450" indent="-171450">
              <a:buFont typeface="Arial" panose="020B0604020202020204" pitchFamily="34" charset="0"/>
              <a:buChar char="•"/>
            </a:pPr>
            <a:r>
              <a:rPr lang="de-DE" b="0" noProof="0" dirty="0"/>
              <a:t>Freie Medien, keine Zensur </a:t>
            </a:r>
          </a:p>
          <a:p>
            <a:pPr marL="171450" indent="-171450">
              <a:buFont typeface="Arial" panose="020B0604020202020204" pitchFamily="34" charset="0"/>
              <a:buChar char="•"/>
            </a:pPr>
            <a:r>
              <a:rPr lang="de-DE" b="0" noProof="0" dirty="0"/>
              <a:t>Anerkennung für und Förderung der Zivilgesellschaft</a:t>
            </a:r>
          </a:p>
          <a:p>
            <a:pPr marL="171450" indent="-171450">
              <a:buFont typeface="Arial" panose="020B0604020202020204" pitchFamily="34" charset="0"/>
              <a:buChar char="•"/>
            </a:pPr>
            <a:endParaRPr lang="de-DE" b="1" noProof="0" dirty="0"/>
          </a:p>
          <a:p>
            <a:r>
              <a:rPr lang="de-DE" b="1" noProof="0" dirty="0"/>
              <a:t>„beeinträchtigt“ </a:t>
            </a:r>
          </a:p>
          <a:p>
            <a:pPr marL="171450" indent="-171450">
              <a:buFont typeface="Arial" panose="020B0604020202020204" pitchFamily="34" charset="0"/>
              <a:buChar char="•"/>
            </a:pPr>
            <a:r>
              <a:rPr lang="de-DE" b="0" noProof="0" dirty="0"/>
              <a:t>Überwiegend gestattet zivilgesellschaftliche Freiheiten auszuleben</a:t>
            </a:r>
          </a:p>
          <a:p>
            <a:pPr marL="171450" indent="-171450">
              <a:buFont typeface="Arial" panose="020B0604020202020204" pitchFamily="34" charset="0"/>
              <a:buChar char="•"/>
            </a:pPr>
            <a:r>
              <a:rPr lang="de-DE" b="0" noProof="0" dirty="0"/>
              <a:t>Es kommt zu Verletzungen einzelner Rechte </a:t>
            </a:r>
          </a:p>
          <a:p>
            <a:pPr marL="171450" indent="-171450">
              <a:buFont typeface="Arial" panose="020B0604020202020204" pitchFamily="34" charset="0"/>
              <a:buChar char="•"/>
            </a:pPr>
            <a:r>
              <a:rPr lang="de-DE" b="0" noProof="0" dirty="0"/>
              <a:t>Z.B. Versammlungsfreiheit: Demonstrationen werden Teils mit Verweis auf Sicherheitsbedenken verboten, unverhältnismäßige Gewaltanwendung: Tränengas, Gummigeschosse  </a:t>
            </a:r>
          </a:p>
          <a:p>
            <a:pPr marL="171450" indent="-171450">
              <a:buFont typeface="Arial" panose="020B0604020202020204" pitchFamily="34" charset="0"/>
              <a:buChar char="•"/>
            </a:pPr>
            <a:r>
              <a:rPr lang="de-DE" b="0" noProof="0" dirty="0"/>
              <a:t>Völlig freie Entfaltung der Presse - durch Regulierung oder physischer Übergriffe - nicht immer möglich </a:t>
            </a:r>
          </a:p>
          <a:p>
            <a:pPr marL="0" indent="0">
              <a:buFont typeface="Arial" panose="020B0604020202020204" pitchFamily="34" charset="0"/>
              <a:buNone/>
            </a:pPr>
            <a:endParaRPr lang="de-DE" b="0" noProof="0" dirty="0"/>
          </a:p>
          <a:p>
            <a:r>
              <a:rPr lang="de-DE" b="1" noProof="0" dirty="0"/>
              <a:t>„beschränkt“ </a:t>
            </a:r>
          </a:p>
          <a:p>
            <a:pPr marL="171450" indent="-171450">
              <a:buFont typeface="Arial" panose="020B0604020202020204" pitchFamily="34" charset="0"/>
              <a:buChar char="•"/>
            </a:pPr>
            <a:r>
              <a:rPr lang="de-DE" b="0" noProof="0" dirty="0"/>
              <a:t>Freie Grundrechtsentfaltung ist beschränkt durch rechtliche und praktische Einschränkungen </a:t>
            </a:r>
          </a:p>
          <a:p>
            <a:pPr marL="171450" indent="-171450">
              <a:buFont typeface="Arial" panose="020B0604020202020204" pitchFamily="34" charset="0"/>
              <a:buChar char="•"/>
            </a:pPr>
            <a:r>
              <a:rPr lang="de-DE" b="0" noProof="0" dirty="0"/>
              <a:t>Staatliche Stellen versuchen zivilgesellschaftliche Organisationen und ihre Arbeit einzuschränken (Überwachung, Schikane, öffentliche Demütigungen), oft sind dies Organisationen, die zu bestimmten Themen arbeiten wie LGBTIQ, Klima, Migration</a:t>
            </a:r>
          </a:p>
          <a:p>
            <a:pPr marL="171450" indent="-171450">
              <a:buFont typeface="Arial" panose="020B0604020202020204" pitchFamily="34" charset="0"/>
              <a:buChar char="•"/>
            </a:pPr>
            <a:r>
              <a:rPr lang="de-DE" b="0" noProof="0" dirty="0"/>
              <a:t>Demonstrationen von Bürger*innen möglich, aber häufiger Einsatz von exzessiver Gewalt durch Polizei </a:t>
            </a:r>
          </a:p>
          <a:p>
            <a:pPr marL="171450" indent="-171450">
              <a:buFont typeface="Arial" panose="020B0604020202020204" pitchFamily="34" charset="0"/>
              <a:buChar char="•"/>
            </a:pPr>
            <a:r>
              <a:rPr lang="de-DE" b="0" noProof="0" dirty="0"/>
              <a:t>Körperliche Übergriffe auf Journalist*innen und Verleumdungsklagen: die Folge ist oft Selbstzensur </a:t>
            </a:r>
          </a:p>
          <a:p>
            <a:pPr marL="171450" indent="-171450">
              <a:buFont typeface="Arial" panose="020B0604020202020204" pitchFamily="34" charset="0"/>
              <a:buChar char="•"/>
            </a:pPr>
            <a:endParaRPr lang="de-DE" b="0" noProof="0" dirty="0"/>
          </a:p>
          <a:p>
            <a:r>
              <a:rPr lang="de-DE" b="1" noProof="0" dirty="0"/>
              <a:t>„unterdrückt“</a:t>
            </a:r>
          </a:p>
          <a:p>
            <a:pPr marL="171450" indent="-171450">
              <a:buFont typeface="Arial" panose="020B0604020202020204" pitchFamily="34" charset="0"/>
              <a:buChar char="•"/>
            </a:pPr>
            <a:r>
              <a:rPr lang="de-DE" b="0" noProof="0" dirty="0"/>
              <a:t>Gerade die Arbeit von zivilgesellschaftlichen Organisationen, die </a:t>
            </a:r>
            <a:r>
              <a:rPr lang="de-DE" b="0" noProof="0" dirty="0" err="1"/>
              <a:t>Advocacyarbeit</a:t>
            </a:r>
            <a:r>
              <a:rPr lang="de-DE" b="0" noProof="0" dirty="0"/>
              <a:t> machen und Regierungsarbeit kritisch begleiten, wird regelmäßig verhindert: Verlust von Registrierung oder Schließungen durch administrative oder gesetzliche Grundlagen</a:t>
            </a:r>
          </a:p>
          <a:p>
            <a:pPr marL="171450" indent="-171450">
              <a:buFont typeface="Arial" panose="020B0604020202020204" pitchFamily="34" charset="0"/>
              <a:buChar char="•"/>
            </a:pPr>
            <a:r>
              <a:rPr lang="de-DE" b="0" noProof="0" dirty="0"/>
              <a:t>Aktivist*innen, die Regierende kritisieren, werden überwacht, eingeschüchtert, inhaftiert, getötet</a:t>
            </a:r>
          </a:p>
          <a:p>
            <a:pPr marL="171450" indent="-171450">
              <a:buFont typeface="Arial" panose="020B0604020202020204" pitchFamily="34" charset="0"/>
              <a:buChar char="•"/>
            </a:pPr>
            <a:r>
              <a:rPr lang="de-DE" b="0" noProof="0" dirty="0"/>
              <a:t>Demonstrationen: Einsatz von scharfer Munition, Massenverhaftungen </a:t>
            </a:r>
          </a:p>
          <a:p>
            <a:pPr marL="171450" indent="-171450">
              <a:buFont typeface="Arial" panose="020B0604020202020204" pitchFamily="34" charset="0"/>
              <a:buChar char="•"/>
            </a:pPr>
            <a:r>
              <a:rPr lang="de-DE" b="0" noProof="0" dirty="0"/>
              <a:t>Medien: geben Regierungssicht wieder, unabhängige Stimmen werden verfolgt </a:t>
            </a:r>
          </a:p>
          <a:p>
            <a:pPr marL="171450" indent="-171450">
              <a:buFont typeface="Arial" panose="020B0604020202020204" pitchFamily="34" charset="0"/>
              <a:buChar char="•"/>
            </a:pPr>
            <a:r>
              <a:rPr lang="de-DE" b="0" noProof="0" dirty="0"/>
              <a:t>Überwachung der Internetnutzung, Blockierung von kritischen Webseiten und sozialen Medien</a:t>
            </a:r>
          </a:p>
          <a:p>
            <a:pPr marL="171450" indent="-171450">
              <a:buFont typeface="Arial" panose="020B0604020202020204" pitchFamily="34" charset="0"/>
              <a:buChar char="•"/>
            </a:pPr>
            <a:r>
              <a:rPr lang="de-DE" b="0" noProof="0" dirty="0"/>
              <a:t>Repressive NGO-Gesetze oder in Ländern wie Mexiko: sehr hohe Gewalt, viele Aktivist*innen werden gewaltsam verschwunden gelassen. </a:t>
            </a:r>
          </a:p>
          <a:p>
            <a:pPr marL="171450" indent="-171450">
              <a:buFont typeface="Arial" panose="020B0604020202020204" pitchFamily="34" charset="0"/>
              <a:buChar char="•"/>
            </a:pPr>
            <a:endParaRPr lang="de-DE" b="0" noProof="0" dirty="0"/>
          </a:p>
          <a:p>
            <a:pPr marL="171450" indent="-171450">
              <a:buFont typeface="Arial" panose="020B0604020202020204" pitchFamily="34" charset="0"/>
              <a:buChar char="•"/>
            </a:pPr>
            <a:endParaRPr lang="de-DE" b="0" noProof="0" dirty="0"/>
          </a:p>
          <a:p>
            <a:r>
              <a:rPr lang="de-DE" b="1" noProof="0" dirty="0"/>
              <a:t>„geschlossen“ </a:t>
            </a:r>
          </a:p>
          <a:p>
            <a:pPr marL="171450" indent="-171450">
              <a:buFont typeface="Arial" panose="020B0604020202020204" pitchFamily="34" charset="0"/>
              <a:buChar char="•"/>
            </a:pPr>
            <a:r>
              <a:rPr lang="de-DE" b="0" noProof="0" dirty="0"/>
              <a:t>Atmosphäre der Angst</a:t>
            </a:r>
          </a:p>
          <a:p>
            <a:pPr marL="171450" indent="-171450">
              <a:buFont typeface="Arial" panose="020B0604020202020204" pitchFamily="34" charset="0"/>
              <a:buChar char="•"/>
            </a:pPr>
            <a:r>
              <a:rPr lang="de-DE" sz="1200" kern="1200" dirty="0">
                <a:solidFill>
                  <a:schemeClr val="tx1"/>
                </a:solidFill>
                <a:effectLst/>
                <a:latin typeface="Arial" charset="0"/>
                <a:ea typeface="+mn-ea"/>
                <a:cs typeface="+mn-cs"/>
              </a:rPr>
              <a:t>Starke Einschränkungen bei Meinungs- Vereinigungs- und Versammlungsfreiheit</a:t>
            </a:r>
            <a:endParaRPr lang="de-DE" b="0" noProof="0" dirty="0"/>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de-DE" sz="1200" kern="1200" dirty="0">
                <a:solidFill>
                  <a:schemeClr val="tx1"/>
                </a:solidFill>
                <a:effectLst/>
                <a:latin typeface="Arial" charset="0"/>
                <a:ea typeface="+mn-ea"/>
                <a:cs typeface="+mn-cs"/>
              </a:rPr>
              <a:t>Organisationen können nicht unabhängig arbeiten, sehr starke Kontrollen. </a:t>
            </a:r>
          </a:p>
          <a:p>
            <a:pPr marL="171450" indent="-171450">
              <a:buFont typeface="Arial" panose="020B0604020202020204" pitchFamily="34" charset="0"/>
              <a:buChar char="•"/>
            </a:pPr>
            <a:endParaRPr lang="de-DE" b="0" noProof="0" dirty="0"/>
          </a:p>
          <a:p>
            <a:pPr marL="171450" indent="-171450">
              <a:buFont typeface="Arial" panose="020B0604020202020204" pitchFamily="34" charset="0"/>
              <a:buChar char="•"/>
            </a:pPr>
            <a:r>
              <a:rPr lang="de-DE" b="0" noProof="0" dirty="0"/>
              <a:t>Kritik am Regime wird schwer bestraft, viele politische Gefangene</a:t>
            </a:r>
          </a:p>
          <a:p>
            <a:pPr marL="171450" indent="-171450">
              <a:buFont typeface="Arial" panose="020B0604020202020204" pitchFamily="34" charset="0"/>
              <a:buChar char="•"/>
            </a:pPr>
            <a:r>
              <a:rPr lang="de-DE" b="0" noProof="0" dirty="0"/>
              <a:t>Keine Pressefreiheit</a:t>
            </a:r>
          </a:p>
          <a:p>
            <a:pPr marL="171450" indent="-171450">
              <a:buFont typeface="Arial" panose="020B0604020202020204" pitchFamily="34" charset="0"/>
              <a:buChar char="•"/>
            </a:pPr>
            <a:r>
              <a:rPr lang="de-DE" b="0" noProof="0" dirty="0"/>
              <a:t>Starke Zensur von Internet, meisten Webseiten sind blockiert </a:t>
            </a:r>
            <a:endParaRPr lang="de-DE" sz="1200" b="0" kern="1200" noProof="0" dirty="0">
              <a:solidFill>
                <a:schemeClr val="tx1"/>
              </a:solidFill>
              <a:effectLst/>
              <a:latin typeface="Arial" charset="0"/>
              <a:ea typeface="+mn-ea"/>
              <a:cs typeface="+mn-cs"/>
            </a:endParaRPr>
          </a:p>
          <a:p>
            <a:pPr marL="171450" indent="-171450">
              <a:buFont typeface="Arial" panose="020B0604020202020204" pitchFamily="34" charset="0"/>
              <a:buChar char="•"/>
            </a:pPr>
            <a:r>
              <a:rPr lang="de-DE" sz="1200" b="0" kern="1200" noProof="0" dirty="0">
                <a:solidFill>
                  <a:schemeClr val="tx1"/>
                </a:solidFill>
                <a:effectLst/>
                <a:latin typeface="Arial" charset="0"/>
                <a:ea typeface="+mn-ea"/>
                <a:cs typeface="+mn-cs"/>
              </a:rPr>
              <a:t>Hohe Straflosigkeit bei Verbrechen gegen zivilgesellschaftliche Akteure:</a:t>
            </a:r>
            <a:br>
              <a:rPr lang="de-DE" sz="1200" b="0" kern="1200" noProof="0" dirty="0">
                <a:solidFill>
                  <a:schemeClr val="tx1"/>
                </a:solidFill>
                <a:effectLst/>
                <a:latin typeface="Arial" charset="0"/>
                <a:ea typeface="+mn-ea"/>
                <a:cs typeface="+mn-cs"/>
              </a:rPr>
            </a:br>
            <a:r>
              <a:rPr lang="de-DE" sz="1200" kern="1200" dirty="0">
                <a:solidFill>
                  <a:schemeClr val="tx1"/>
                </a:solidFill>
                <a:effectLst/>
                <a:latin typeface="Arial" charset="0"/>
                <a:ea typeface="+mn-ea"/>
                <a:cs typeface="+mn-cs"/>
              </a:rPr>
              <a:t>Staatliche und mächtige nicht-staatliche Akteure kommen ungestraft davon, wenn sie Menschen für die Wahrnehmung ihrer Rechte auf Vereinigungs-, Versammlungs- und Meinungsfreiheit inhaftieren, misshandeln oder töten. </a:t>
            </a:r>
          </a:p>
          <a:p>
            <a:endParaRPr lang="de-DE" dirty="0"/>
          </a:p>
        </p:txBody>
      </p:sp>
      <p:sp>
        <p:nvSpPr>
          <p:cNvPr id="4" name="Foliennummernplatzhalter 3"/>
          <p:cNvSpPr>
            <a:spLocks noGrp="1"/>
          </p:cNvSpPr>
          <p:nvPr>
            <p:ph type="sldNum" sz="quarter" idx="5"/>
          </p:nvPr>
        </p:nvSpPr>
        <p:spPr/>
        <p:txBody>
          <a:bodyPr/>
          <a:lstStyle/>
          <a:p>
            <a:fld id="{9F3B5702-F0BE-489B-B24B-FB6121A1843C}" type="slidenum">
              <a:rPr lang="de-DE" smtClean="0"/>
              <a:t>9</a:t>
            </a:fld>
            <a:endParaRPr lang="de-DE"/>
          </a:p>
        </p:txBody>
      </p:sp>
    </p:spTree>
    <p:extLst>
      <p:ext uri="{BB962C8B-B14F-4D97-AF65-F5344CB8AC3E}">
        <p14:creationId xmlns:p14="http://schemas.microsoft.com/office/powerpoint/2010/main" val="1764852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noProof="0" dirty="0"/>
              <a:t>CIVICUS Monitor veröffentlicht jährlich Daten und Einstufungen zu zivilgesellschaftlichem Raum für 197 Länder und Territorien  </a:t>
            </a:r>
          </a:p>
          <a:p>
            <a:pPr marL="171450" indent="-171450">
              <a:buFont typeface="Arial" panose="020B0604020202020204" pitchFamily="34" charset="0"/>
              <a:buChar char="•"/>
            </a:pPr>
            <a:r>
              <a:rPr lang="de-DE" noProof="0" dirty="0"/>
              <a:t>Die Staaten werden danach Eingeteilt, ob die Handlungsmöglichkeiten für die Zivilgesellschaft „offen“, „beeinträchtigt“, „beschränkt“, „unterdrückt“ oder „geschlossen“ sind. </a:t>
            </a:r>
          </a:p>
          <a:p>
            <a:pPr marL="171450" indent="-171450">
              <a:buFont typeface="Arial" panose="020B0604020202020204" pitchFamily="34" charset="0"/>
              <a:buChar char="•"/>
            </a:pPr>
            <a:r>
              <a:rPr lang="de-DE" noProof="0" dirty="0"/>
              <a:t>Berücksichtigt werden verschiedene Quellen die sich mit Vereinigungs-, Meinungs- und Versammlungsfreiheit befassen und dabei die Pflicht des respektiven Staates in den Blick nehmen, der diese Freiheiten schützen soll</a:t>
            </a:r>
          </a:p>
          <a:p>
            <a:pPr marL="171450" indent="-171450">
              <a:buFont typeface="Arial" panose="020B0604020202020204" pitchFamily="34" charset="0"/>
              <a:buChar char="•"/>
            </a:pPr>
            <a:r>
              <a:rPr lang="de-DE" noProof="0" dirty="0"/>
              <a:t>Daten staatlicher Quellen fließen nicht mit ein</a:t>
            </a:r>
          </a:p>
          <a:p>
            <a:pPr marL="0" indent="0">
              <a:buFont typeface="Arial" panose="020B0604020202020204" pitchFamily="34" charset="0"/>
              <a:buNone/>
            </a:pPr>
            <a:endParaRPr lang="de-DE" noProof="0" dirty="0"/>
          </a:p>
          <a:p>
            <a:pPr marL="171450" indent="-171450">
              <a:buFont typeface="Arial" panose="020B0604020202020204" pitchFamily="34" charset="0"/>
              <a:buChar char="•"/>
            </a:pPr>
            <a:r>
              <a:rPr lang="de-DE" noProof="0" dirty="0"/>
              <a:t>Deutschland ist 2023 von offen auf beeinträchtigt herabgestuft worden. Grund dafür ist der Umgang mit Klimademonstrant*innen (siehe auch Folie 24)</a:t>
            </a:r>
          </a:p>
          <a:p>
            <a:endParaRPr lang="de-DE" dirty="0"/>
          </a:p>
        </p:txBody>
      </p:sp>
      <p:sp>
        <p:nvSpPr>
          <p:cNvPr id="4" name="Foliennummernplatzhalter 3"/>
          <p:cNvSpPr>
            <a:spLocks noGrp="1"/>
          </p:cNvSpPr>
          <p:nvPr>
            <p:ph type="sldNum" sz="quarter" idx="5"/>
          </p:nvPr>
        </p:nvSpPr>
        <p:spPr/>
        <p:txBody>
          <a:bodyPr/>
          <a:lstStyle/>
          <a:p>
            <a:fld id="{9F3B5702-F0BE-489B-B24B-FB6121A1843C}" type="slidenum">
              <a:rPr lang="de-DE" smtClean="0"/>
              <a:t>10</a:t>
            </a:fld>
            <a:endParaRPr lang="de-DE"/>
          </a:p>
        </p:txBody>
      </p:sp>
    </p:spTree>
    <p:extLst>
      <p:ext uri="{BB962C8B-B14F-4D97-AF65-F5344CB8AC3E}">
        <p14:creationId xmlns:p14="http://schemas.microsoft.com/office/powerpoint/2010/main" val="651452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lnSpc>
                <a:spcPct val="150000"/>
              </a:lnSpc>
              <a:buClr>
                <a:srgbClr val="EA690B"/>
              </a:buClr>
              <a:buFont typeface="Arial" panose="020B0604020202020204" pitchFamily="34" charset="0"/>
              <a:buChar char="•"/>
              <a:defRPr/>
            </a:pPr>
            <a:r>
              <a:rPr lang="de-DE" altLang="de-DE" sz="1200" dirty="0">
                <a:latin typeface="Georgia" pitchFamily="18" charset="0"/>
              </a:rPr>
              <a:t>20 internationale und regionale Partnerorganisationen aus verschiedenen Weltregionen liefern Berichte</a:t>
            </a:r>
          </a:p>
          <a:p>
            <a:pPr marL="171450" indent="-171450">
              <a:lnSpc>
                <a:spcPct val="150000"/>
              </a:lnSpc>
              <a:buClr>
                <a:srgbClr val="EA690B"/>
              </a:buClr>
              <a:buFont typeface="Arial" panose="020B0604020202020204" pitchFamily="34" charset="0"/>
              <a:buChar char="•"/>
              <a:defRPr/>
            </a:pPr>
            <a:r>
              <a:rPr lang="de-DE" altLang="de-DE" sz="1200" dirty="0">
                <a:latin typeface="Georgia" pitchFamily="18" charset="0"/>
              </a:rPr>
              <a:t>Auswertung durch CIVICUS Analyst*innen mit einem standardisierten Verfahren</a:t>
            </a:r>
          </a:p>
          <a:p>
            <a:pPr marL="171450" indent="-171450">
              <a:lnSpc>
                <a:spcPct val="150000"/>
              </a:lnSpc>
              <a:buClr>
                <a:srgbClr val="EA690B"/>
              </a:buClr>
              <a:buFont typeface="Arial" panose="020B0604020202020204" pitchFamily="34" charset="0"/>
              <a:buChar char="•"/>
              <a:defRPr/>
            </a:pPr>
            <a:r>
              <a:rPr lang="de-DE" altLang="de-DE" sz="1200" dirty="0">
                <a:latin typeface="Georgia" pitchFamily="18" charset="0"/>
              </a:rPr>
              <a:t>Ermittlung des Indexwertes für jedes Land in 20er Schritten für jede Kategorie</a:t>
            </a:r>
          </a:p>
          <a:p>
            <a:pPr marL="171450" indent="-171450">
              <a:lnSpc>
                <a:spcPct val="150000"/>
              </a:lnSpc>
              <a:buClr>
                <a:srgbClr val="EA690B"/>
              </a:buClr>
              <a:buFont typeface="Arial" panose="020B0604020202020204" pitchFamily="34" charset="0"/>
              <a:buChar char="•"/>
              <a:defRPr/>
            </a:pPr>
            <a:r>
              <a:rPr lang="de-DE" altLang="de-DE" sz="1200" dirty="0">
                <a:latin typeface="Georgia" pitchFamily="18" charset="0"/>
              </a:rPr>
              <a:t>Qualitative Überprüfung der Zahlen v.a. bei </a:t>
            </a:r>
            <a:r>
              <a:rPr lang="de-DE" altLang="de-DE" sz="1200" dirty="0" err="1">
                <a:latin typeface="Georgia" pitchFamily="18" charset="0"/>
              </a:rPr>
              <a:t>Kategoriewechsel</a:t>
            </a:r>
            <a:endParaRPr lang="de-DE" altLang="de-DE" sz="1200" dirty="0">
              <a:latin typeface="Georgia" pitchFamily="18" charset="0"/>
            </a:endParaRPr>
          </a:p>
          <a:p>
            <a:endParaRPr lang="de-DE" dirty="0"/>
          </a:p>
        </p:txBody>
      </p:sp>
      <p:sp>
        <p:nvSpPr>
          <p:cNvPr id="4" name="Foliennummernplatzhalter 3"/>
          <p:cNvSpPr>
            <a:spLocks noGrp="1"/>
          </p:cNvSpPr>
          <p:nvPr>
            <p:ph type="sldNum" sz="quarter" idx="5"/>
          </p:nvPr>
        </p:nvSpPr>
        <p:spPr/>
        <p:txBody>
          <a:bodyPr/>
          <a:lstStyle/>
          <a:p>
            <a:fld id="{9F3B5702-F0BE-489B-B24B-FB6121A1843C}" type="slidenum">
              <a:rPr lang="de-DE" smtClean="0"/>
              <a:t>11</a:t>
            </a:fld>
            <a:endParaRPr lang="de-DE"/>
          </a:p>
        </p:txBody>
      </p:sp>
    </p:spTree>
    <p:extLst>
      <p:ext uri="{BB962C8B-B14F-4D97-AF65-F5344CB8AC3E}">
        <p14:creationId xmlns:p14="http://schemas.microsoft.com/office/powerpoint/2010/main" val="23230548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i="1" kern="1200" dirty="0">
                <a:solidFill>
                  <a:schemeClr val="tx1"/>
                </a:solidFill>
                <a:effectLst/>
                <a:latin typeface="Arial" charset="0"/>
                <a:ea typeface="+mn-ea"/>
                <a:cs typeface="+mn-cs"/>
              </a:rPr>
              <a:t>Wichtigste Veränderungen zum Vorjahr:</a:t>
            </a:r>
            <a:endParaRPr lang="de-DE" sz="1200" kern="1200" dirty="0">
              <a:solidFill>
                <a:schemeClr val="tx1"/>
              </a:solidFill>
              <a:effectLst/>
              <a:latin typeface="Arial" charset="0"/>
              <a:ea typeface="+mn-ea"/>
              <a:cs typeface="+mn-cs"/>
            </a:endParaRPr>
          </a:p>
          <a:p>
            <a:r>
              <a:rPr lang="de-DE" sz="1200" kern="1200" dirty="0">
                <a:solidFill>
                  <a:schemeClr val="tx1"/>
                </a:solidFill>
                <a:effectLst/>
                <a:latin typeface="Arial" charset="0"/>
                <a:ea typeface="+mn-ea"/>
                <a:cs typeface="+mn-cs"/>
              </a:rPr>
              <a:t>Offene Kategorie: Verbesserung auf 3,5 von 2, bevölkerungsstarkes Land Japan ist aufgestiegen (Grund: keine Verletzungen der Grundfreiheiten dokumentiert, Versammlungsfreiheit respektiert und geschützt) </a:t>
            </a:r>
          </a:p>
          <a:p>
            <a:r>
              <a:rPr lang="de-DE" sz="1200" kern="1200" dirty="0">
                <a:solidFill>
                  <a:schemeClr val="tx1"/>
                </a:solidFill>
                <a:effectLst/>
                <a:latin typeface="Arial" charset="0"/>
                <a:ea typeface="+mn-ea"/>
                <a:cs typeface="+mn-cs"/>
              </a:rPr>
              <a:t>Unterdrückt weiter angestiegen, Geschlossen leicht gesunken: Bevölkerungsstarkes Land, Bangladesch, ist aufgestiegen von geschlossen nach unterdrückt </a:t>
            </a:r>
          </a:p>
          <a:p>
            <a:r>
              <a:rPr lang="de-DE" sz="1200" kern="1200" dirty="0">
                <a:solidFill>
                  <a:schemeClr val="tx1"/>
                </a:solidFill>
                <a:effectLst/>
                <a:latin typeface="Arial" charset="0"/>
                <a:ea typeface="+mn-ea"/>
                <a:cs typeface="+mn-cs"/>
              </a:rPr>
              <a:t> </a:t>
            </a:r>
          </a:p>
          <a:p>
            <a:r>
              <a:rPr lang="de-DE" sz="1200" kern="1200" dirty="0">
                <a:solidFill>
                  <a:schemeClr val="tx1"/>
                </a:solidFill>
                <a:effectLst/>
                <a:latin typeface="Arial" charset="0"/>
                <a:ea typeface="+mn-ea"/>
                <a:cs typeface="+mn-cs"/>
              </a:rPr>
              <a:t> </a:t>
            </a:r>
          </a:p>
          <a:p>
            <a:r>
              <a:rPr lang="de-DE" sz="1200" b="1" i="1" kern="1200" dirty="0">
                <a:solidFill>
                  <a:schemeClr val="tx1"/>
                </a:solidFill>
                <a:effectLst/>
                <a:latin typeface="Arial" charset="0"/>
                <a:ea typeface="+mn-ea"/>
                <a:cs typeface="+mn-cs"/>
              </a:rPr>
              <a:t>Wichtigste Veränderung über die Zeit seit der Methodenveränderung 2018:</a:t>
            </a:r>
            <a:endParaRPr lang="de-DE" sz="1200" kern="1200" dirty="0">
              <a:solidFill>
                <a:schemeClr val="tx1"/>
              </a:solidFill>
              <a:effectLst/>
              <a:latin typeface="Arial" charset="0"/>
              <a:ea typeface="+mn-ea"/>
              <a:cs typeface="+mn-cs"/>
            </a:endParaRPr>
          </a:p>
          <a:p>
            <a:r>
              <a:rPr lang="de-DE" sz="1200" u="sng" kern="1200" dirty="0">
                <a:solidFill>
                  <a:schemeClr val="tx1"/>
                </a:solidFill>
                <a:effectLst/>
                <a:latin typeface="Arial" charset="0"/>
                <a:ea typeface="+mn-ea"/>
                <a:cs typeface="+mn-cs"/>
              </a:rPr>
              <a:t>Kategorie beschränkt wurde immer kleiner, 2018 die größte Kategorie: </a:t>
            </a:r>
            <a:endParaRPr lang="de-DE" sz="1200" kern="1200" dirty="0">
              <a:solidFill>
                <a:schemeClr val="tx1"/>
              </a:solidFill>
              <a:effectLst/>
              <a:latin typeface="Arial" charset="0"/>
              <a:ea typeface="+mn-ea"/>
              <a:cs typeface="+mn-cs"/>
            </a:endParaRPr>
          </a:p>
          <a:p>
            <a:r>
              <a:rPr lang="de-DE" sz="1200" kern="1200" dirty="0">
                <a:solidFill>
                  <a:schemeClr val="tx1"/>
                </a:solidFill>
                <a:effectLst/>
                <a:latin typeface="Arial" charset="0"/>
                <a:ea typeface="+mn-ea"/>
                <a:cs typeface="+mn-cs"/>
              </a:rPr>
              <a:t>Situation mit rechtlichen und praktischen Einschränkungen, im Vereinigungsrecht </a:t>
            </a:r>
          </a:p>
          <a:p>
            <a:endParaRPr lang="de-DE" sz="1200" kern="1200" dirty="0">
              <a:solidFill>
                <a:schemeClr val="tx1"/>
              </a:solidFill>
              <a:effectLst/>
              <a:latin typeface="Arial" charset="0"/>
              <a:ea typeface="+mn-ea"/>
              <a:cs typeface="+mn-cs"/>
            </a:endParaRPr>
          </a:p>
          <a:p>
            <a:r>
              <a:rPr lang="de-DE" sz="1200" u="sng" kern="1200" dirty="0">
                <a:solidFill>
                  <a:schemeClr val="tx1"/>
                </a:solidFill>
                <a:effectLst/>
                <a:latin typeface="Arial" charset="0"/>
                <a:ea typeface="+mn-ea"/>
                <a:cs typeface="+mn-cs"/>
              </a:rPr>
              <a:t>Kategorie unterdrückt hat sich mehr als verdoppelt:</a:t>
            </a:r>
            <a:endParaRPr lang="de-DE" sz="1200" kern="1200" dirty="0">
              <a:solidFill>
                <a:schemeClr val="tx1"/>
              </a:solidFill>
              <a:effectLst/>
              <a:latin typeface="Arial" charset="0"/>
              <a:ea typeface="+mn-ea"/>
              <a:cs typeface="+mn-cs"/>
            </a:endParaRPr>
          </a:p>
          <a:p>
            <a:r>
              <a:rPr lang="de-DE" sz="1200" kern="1200" dirty="0">
                <a:solidFill>
                  <a:schemeClr val="tx1"/>
                </a:solidFill>
                <a:effectLst/>
                <a:latin typeface="Arial" charset="0"/>
                <a:ea typeface="+mn-ea"/>
                <a:cs typeface="+mn-cs"/>
              </a:rPr>
              <a:t>Qualitativer Unterschied: mehr Zensur, mehr Kriminalisierung, Verhaftungen, weniger Unabhängigkeit; </a:t>
            </a:r>
          </a:p>
          <a:p>
            <a:r>
              <a:rPr lang="de-DE" sz="1200" kern="1200" dirty="0">
                <a:solidFill>
                  <a:schemeClr val="tx1"/>
                </a:solidFill>
                <a:effectLst/>
                <a:latin typeface="Arial" charset="0"/>
                <a:ea typeface="+mn-ea"/>
                <a:cs typeface="+mn-cs"/>
              </a:rPr>
              <a:t>Repressivere NGO-Gesetze, schwere Hürden, keine Finanzierungsmöglichkeiten, sehr hohe Kontrollen</a:t>
            </a:r>
          </a:p>
          <a:p>
            <a:r>
              <a:rPr lang="de-DE" sz="1200" kern="1200" dirty="0">
                <a:solidFill>
                  <a:schemeClr val="tx1"/>
                </a:solidFill>
                <a:effectLst/>
                <a:latin typeface="Arial" charset="0"/>
                <a:ea typeface="+mn-ea"/>
                <a:cs typeface="+mn-cs"/>
              </a:rPr>
              <a:t>Oder sehr, sehr hohes Gewaltniveau  (Mexiko) </a:t>
            </a:r>
          </a:p>
          <a:p>
            <a:endParaRPr lang="de-DE" sz="1200" kern="1200" dirty="0">
              <a:solidFill>
                <a:schemeClr val="tx1"/>
              </a:solidFill>
              <a:effectLst/>
              <a:latin typeface="Arial" charset="0"/>
              <a:ea typeface="+mn-ea"/>
              <a:cs typeface="+mn-cs"/>
            </a:endParaRPr>
          </a:p>
          <a:p>
            <a:r>
              <a:rPr lang="de-DE" sz="1200" kern="1200" dirty="0">
                <a:solidFill>
                  <a:schemeClr val="tx1"/>
                </a:solidFill>
                <a:effectLst/>
                <a:latin typeface="Arial" charset="0"/>
                <a:ea typeface="+mn-ea"/>
                <a:cs typeface="+mn-cs"/>
              </a:rPr>
              <a:t>Kohärent mit unseren Beobachtungen im Partnerfeld: seit 2018: </a:t>
            </a:r>
          </a:p>
          <a:p>
            <a:r>
              <a:rPr lang="de-DE" sz="1200" kern="1200" dirty="0">
                <a:solidFill>
                  <a:schemeClr val="tx1"/>
                </a:solidFill>
                <a:effectLst/>
                <a:latin typeface="Arial" charset="0"/>
                <a:ea typeface="+mn-ea"/>
                <a:cs typeface="+mn-cs"/>
              </a:rPr>
              <a:t>Partner*innen erleben mehr Bedrohung, Gewalt, Kriminalisierung, Verhaftungen, gewaltsames Verschwindenlassen, fingierte strafrechtliche Verfolgung, gesperrte Konten, hohe Steuern, hohe Geldstrafen </a:t>
            </a:r>
          </a:p>
          <a:p>
            <a:r>
              <a:rPr lang="de-DE" sz="1200" kern="1200" dirty="0">
                <a:solidFill>
                  <a:schemeClr val="tx1"/>
                </a:solidFill>
                <a:effectLst/>
                <a:latin typeface="Arial" charset="0"/>
                <a:ea typeface="+mn-ea"/>
                <a:cs typeface="+mn-cs"/>
              </a:rPr>
              <a:t>Partnerorganisationen und Partner*innen aus Ländern wie Nicaragua, Russland, Belarus, Äthiopien mussten ins Exil und z.B. Organisation in anderen Ländern neugründen oder Arbeit aufgeben. </a:t>
            </a:r>
          </a:p>
          <a:p>
            <a:endParaRPr lang="de-DE" sz="1200" kern="1200" dirty="0">
              <a:solidFill>
                <a:schemeClr val="tx1"/>
              </a:solidFill>
              <a:effectLst/>
              <a:latin typeface="Arial" charset="0"/>
              <a:ea typeface="+mn-ea"/>
              <a:cs typeface="+mn-cs"/>
            </a:endParaRPr>
          </a:p>
          <a:p>
            <a:r>
              <a:rPr lang="de-DE" sz="1200" kern="1200" dirty="0">
                <a:solidFill>
                  <a:schemeClr val="tx1"/>
                </a:solidFill>
                <a:effectLst/>
                <a:latin typeface="Arial" charset="0"/>
                <a:ea typeface="+mn-ea"/>
                <a:cs typeface="+mn-cs"/>
              </a:rPr>
              <a:t>Nothilfefonds zur Unterstützung von Partner*innen: mit dem wir z.B. rechtliche Unterstützung, Sicherheitsmaßnahmen für Büros, Unterstützung, wenn MA wegen Drohungen von Verhaftung oder Gewalt schnell das Land oder die Region verlassen müssen.  Der Fonds war noch nie so notwendig und nachgefragt wie in diesem Jahr. </a:t>
            </a:r>
          </a:p>
          <a:p>
            <a:endParaRPr lang="de-DE" dirty="0"/>
          </a:p>
        </p:txBody>
      </p:sp>
      <p:sp>
        <p:nvSpPr>
          <p:cNvPr id="4" name="Foliennummernplatzhalter 3"/>
          <p:cNvSpPr>
            <a:spLocks noGrp="1"/>
          </p:cNvSpPr>
          <p:nvPr>
            <p:ph type="sldNum" sz="quarter" idx="5"/>
          </p:nvPr>
        </p:nvSpPr>
        <p:spPr/>
        <p:txBody>
          <a:bodyPr/>
          <a:lstStyle/>
          <a:p>
            <a:fld id="{9F3B5702-F0BE-489B-B24B-FB6121A1843C}" type="slidenum">
              <a:rPr lang="de-DE" smtClean="0"/>
              <a:t>13</a:t>
            </a:fld>
            <a:endParaRPr lang="de-DE"/>
          </a:p>
        </p:txBody>
      </p:sp>
    </p:spTree>
    <p:extLst>
      <p:ext uri="{BB962C8B-B14F-4D97-AF65-F5344CB8AC3E}">
        <p14:creationId xmlns:p14="http://schemas.microsoft.com/office/powerpoint/2010/main" val="28255459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DE" b="1" dirty="0"/>
              <a:t>Gründe für die Stufungen: </a:t>
            </a:r>
          </a:p>
          <a:p>
            <a:pPr algn="l"/>
            <a:r>
              <a:rPr lang="de-DE" b="1" dirty="0"/>
              <a:t>Niederlande: von offen zu beschränkt</a:t>
            </a:r>
          </a:p>
          <a:p>
            <a:pPr marL="285750" marR="0" lvl="0" indent="-285750" algn="l">
              <a:lnSpc>
                <a:spcPct val="115000"/>
              </a:lnSpc>
              <a:spcAft>
                <a:spcPts val="800"/>
              </a:spcAft>
              <a:buFont typeface="Arial" panose="020B0604020202020204" pitchFamily="34" charset="0"/>
              <a:buChar char="•"/>
            </a:pPr>
            <a:r>
              <a:rPr lang="de-DE" sz="1200" kern="100" dirty="0">
                <a:effectLst/>
                <a:latin typeface="Georgia" panose="02040502050405020303" pitchFamily="18" charset="0"/>
                <a:ea typeface="Aptos" panose="020B0004020202020204" pitchFamily="34" charset="0"/>
                <a:cs typeface="Times New Roman" panose="02020603050405020304" pitchFamily="18" charset="0"/>
              </a:rPr>
              <a:t>zunehmenden Einschränkung von Protestrechten: Behörden haben </a:t>
            </a:r>
            <a:r>
              <a:rPr lang="de-DE" sz="1200" b="0" kern="100" dirty="0">
                <a:effectLst/>
                <a:latin typeface="Georgia" panose="02040502050405020303" pitchFamily="18" charset="0"/>
                <a:ea typeface="Aptos" panose="020B0004020202020204" pitchFamily="34" charset="0"/>
                <a:cs typeface="Times New Roman" panose="02020603050405020304" pitchFamily="18" charset="0"/>
              </a:rPr>
              <a:t>vermehrt friedliche Umweltschutzproteste gestört (Wasserwerfer, tausende Aktivist*innen festgenommen)</a:t>
            </a:r>
          </a:p>
          <a:p>
            <a:pPr marL="285750" indent="-285750" algn="l">
              <a:buFont typeface="Arial" panose="020B0604020202020204" pitchFamily="34" charset="0"/>
              <a:buChar char="•"/>
            </a:pPr>
            <a:r>
              <a:rPr lang="de-DE" sz="1200" b="0" dirty="0">
                <a:effectLst/>
                <a:latin typeface="Georgia" panose="02040502050405020303" pitchFamily="18" charset="0"/>
                <a:ea typeface="Aptos" panose="020B0004020202020204" pitchFamily="34" charset="0"/>
                <a:cs typeface="Times New Roman" panose="02020603050405020304" pitchFamily="18" charset="0"/>
              </a:rPr>
              <a:t>Januar 2024: Polizei geht mit unverhältnismäßiger Gewalt gegen friedliche pro-palästinensische Student*innen-Camps vor (Pfefferspray, Polizeiknüppel, Polizeihunde und Bulldozer); Festnahme von 169 Protestanten während der Räumung eines Lagers an der Universität Amsterdam</a:t>
            </a:r>
            <a:r>
              <a:rPr lang="de-DE" sz="1200" dirty="0">
                <a:effectLst/>
                <a:latin typeface="Georgia" panose="02040502050405020303" pitchFamily="18" charset="0"/>
                <a:ea typeface="Aptos" panose="020B0004020202020204" pitchFamily="34" charset="0"/>
                <a:cs typeface="Times New Roman" panose="02020603050405020304" pitchFamily="18" charset="0"/>
              </a:rPr>
              <a:t>)</a:t>
            </a:r>
          </a:p>
          <a:p>
            <a:pPr marL="285750" indent="-285750">
              <a:buFont typeface="Arial" panose="020B0604020202020204" pitchFamily="34" charset="0"/>
              <a:buChar char="•"/>
            </a:pPr>
            <a:endParaRPr lang="de-DE" sz="1200" b="1" dirty="0">
              <a:effectLst/>
              <a:latin typeface="Georgia" panose="02040502050405020303" pitchFamily="18" charset="0"/>
              <a:cs typeface="Times New Roman" panose="02020603050405020304" pitchFamily="18" charset="0"/>
            </a:endParaRPr>
          </a:p>
          <a:p>
            <a:pPr marL="285750" indent="-285750">
              <a:buFont typeface="Arial" panose="020B0604020202020204" pitchFamily="34" charset="0"/>
              <a:buChar char="•"/>
            </a:pPr>
            <a:endParaRPr lang="de-DE" sz="1200" b="1" dirty="0">
              <a:effectLst/>
              <a:latin typeface="Georgia" panose="02040502050405020303" pitchFamily="18" charset="0"/>
              <a:cs typeface="Times New Roman" panose="02020603050405020304" pitchFamily="18" charset="0"/>
            </a:endParaRPr>
          </a:p>
          <a:p>
            <a:pPr marL="0" indent="0">
              <a:buFont typeface="Arial" panose="020B0604020202020204" pitchFamily="34" charset="0"/>
              <a:buNone/>
            </a:pPr>
            <a:r>
              <a:rPr lang="de-DE" sz="1200" b="1" dirty="0">
                <a:effectLst/>
                <a:latin typeface="Georgia" panose="02040502050405020303" pitchFamily="18" charset="0"/>
                <a:cs typeface="Times New Roman" panose="02020603050405020304" pitchFamily="18" charset="0"/>
              </a:rPr>
              <a:t>Georgien: von beeinträchtigt zu beschränkt</a:t>
            </a:r>
          </a:p>
          <a:p>
            <a:pPr marL="342900" marR="0" lvl="0" indent="-342900" algn="l">
              <a:lnSpc>
                <a:spcPct val="115000"/>
              </a:lnSpc>
              <a:buFont typeface="Georgia" panose="02040502050405020303" pitchFamily="18" charset="0"/>
              <a:buChar char="-"/>
            </a:pPr>
            <a:r>
              <a:rPr lang="de-DE" sz="1200" kern="100" dirty="0">
                <a:effectLst/>
                <a:latin typeface="Georgia" panose="02040502050405020303" pitchFamily="18" charset="0"/>
                <a:ea typeface="Aptos" panose="020B0004020202020204" pitchFamily="34" charset="0"/>
                <a:cs typeface="Times New Roman" panose="02020603050405020304" pitchFamily="18" charset="0"/>
              </a:rPr>
              <a:t>Ausländische Agenten Gesetz: zivilgesellschaftliche Organisationen, die internationale Spenden erhalten, verpflichtet, sich als „die Interessen einer ausländischen Macht verfolgend“ (‘</a:t>
            </a:r>
            <a:r>
              <a:rPr lang="de-DE" sz="1200" kern="100" dirty="0" err="1">
                <a:effectLst/>
                <a:latin typeface="Georgia" panose="02040502050405020303" pitchFamily="18" charset="0"/>
                <a:ea typeface="Aptos" panose="020B0004020202020204" pitchFamily="34" charset="0"/>
                <a:cs typeface="Times New Roman" panose="02020603050405020304" pitchFamily="18" charset="0"/>
              </a:rPr>
              <a:t>pursuing</a:t>
            </a:r>
            <a:r>
              <a:rPr lang="de-DE" sz="1200" kern="100" dirty="0">
                <a:effectLst/>
                <a:latin typeface="Georgia" panose="02040502050405020303" pitchFamily="18" charset="0"/>
                <a:ea typeface="Aptos" panose="020B0004020202020204" pitchFamily="34" charset="0"/>
                <a:cs typeface="Times New Roman" panose="02020603050405020304" pitchFamily="18" charset="0"/>
              </a:rPr>
              <a:t> </a:t>
            </a:r>
            <a:r>
              <a:rPr lang="de-DE" sz="1200" kern="100" dirty="0" err="1">
                <a:effectLst/>
                <a:latin typeface="Georgia" panose="02040502050405020303" pitchFamily="18" charset="0"/>
                <a:ea typeface="Aptos" panose="020B0004020202020204" pitchFamily="34" charset="0"/>
                <a:cs typeface="Times New Roman" panose="02020603050405020304" pitchFamily="18" charset="0"/>
              </a:rPr>
              <a:t>the</a:t>
            </a:r>
            <a:r>
              <a:rPr lang="de-DE" sz="1200" kern="100" dirty="0">
                <a:effectLst/>
                <a:latin typeface="Georgia" panose="02040502050405020303" pitchFamily="18" charset="0"/>
                <a:ea typeface="Aptos" panose="020B0004020202020204" pitchFamily="34" charset="0"/>
                <a:cs typeface="Times New Roman" panose="02020603050405020304" pitchFamily="18" charset="0"/>
              </a:rPr>
              <a:t> </a:t>
            </a:r>
            <a:r>
              <a:rPr lang="de-DE" sz="1200" kern="100" dirty="0" err="1">
                <a:effectLst/>
                <a:latin typeface="Georgia" panose="02040502050405020303" pitchFamily="18" charset="0"/>
                <a:ea typeface="Aptos" panose="020B0004020202020204" pitchFamily="34" charset="0"/>
                <a:cs typeface="Times New Roman" panose="02020603050405020304" pitchFamily="18" charset="0"/>
              </a:rPr>
              <a:t>interests</a:t>
            </a:r>
            <a:r>
              <a:rPr lang="de-DE" sz="1200" kern="100" dirty="0">
                <a:effectLst/>
                <a:latin typeface="Georgia" panose="02040502050405020303" pitchFamily="18" charset="0"/>
                <a:ea typeface="Aptos" panose="020B0004020202020204" pitchFamily="34" charset="0"/>
                <a:cs typeface="Times New Roman" panose="02020603050405020304" pitchFamily="18" charset="0"/>
              </a:rPr>
              <a:t> </a:t>
            </a:r>
            <a:r>
              <a:rPr lang="de-DE" sz="1200" kern="100" dirty="0" err="1">
                <a:effectLst/>
                <a:latin typeface="Georgia" panose="02040502050405020303" pitchFamily="18" charset="0"/>
                <a:ea typeface="Aptos" panose="020B0004020202020204" pitchFamily="34" charset="0"/>
                <a:cs typeface="Times New Roman" panose="02020603050405020304" pitchFamily="18" charset="0"/>
              </a:rPr>
              <a:t>of</a:t>
            </a:r>
            <a:r>
              <a:rPr lang="de-DE" sz="1200" kern="100" dirty="0">
                <a:effectLst/>
                <a:latin typeface="Georgia" panose="02040502050405020303" pitchFamily="18" charset="0"/>
                <a:ea typeface="Aptos" panose="020B0004020202020204" pitchFamily="34" charset="0"/>
                <a:cs typeface="Times New Roman" panose="02020603050405020304" pitchFamily="18" charset="0"/>
              </a:rPr>
              <a:t> a </a:t>
            </a:r>
            <a:r>
              <a:rPr lang="de-DE" sz="1200" kern="100" dirty="0" err="1">
                <a:effectLst/>
                <a:latin typeface="Georgia" panose="02040502050405020303" pitchFamily="18" charset="0"/>
                <a:ea typeface="Aptos" panose="020B0004020202020204" pitchFamily="34" charset="0"/>
                <a:cs typeface="Times New Roman" panose="02020603050405020304" pitchFamily="18" charset="0"/>
              </a:rPr>
              <a:t>foreign</a:t>
            </a:r>
            <a:r>
              <a:rPr lang="de-DE" sz="1200" kern="100" dirty="0">
                <a:effectLst/>
                <a:latin typeface="Georgia" panose="02040502050405020303" pitchFamily="18" charset="0"/>
                <a:ea typeface="Aptos" panose="020B0004020202020204" pitchFamily="34" charset="0"/>
                <a:cs typeface="Times New Roman" panose="02020603050405020304" pitchFamily="18" charset="0"/>
              </a:rPr>
              <a:t> power’) zu registrieren. </a:t>
            </a:r>
            <a:endParaRPr lang="de-DE" sz="1200" b="0" kern="100" dirty="0">
              <a:effectLst/>
              <a:latin typeface="Georgia" panose="02040502050405020303" pitchFamily="18" charset="0"/>
              <a:ea typeface="Aptos" panose="020B0004020202020204" pitchFamily="34" charset="0"/>
              <a:cs typeface="Times New Roman" panose="02020603050405020304" pitchFamily="18" charset="0"/>
            </a:endParaRPr>
          </a:p>
          <a:p>
            <a:pPr marL="342900" marR="0" lvl="0" indent="-342900" algn="l">
              <a:lnSpc>
                <a:spcPct val="115000"/>
              </a:lnSpc>
              <a:buFont typeface="Georgia" panose="02040502050405020303" pitchFamily="18" charset="0"/>
              <a:buChar char="-"/>
            </a:pPr>
            <a:r>
              <a:rPr lang="de-DE" sz="1200" b="0" kern="100" dirty="0">
                <a:effectLst/>
                <a:latin typeface="Georgia" panose="02040502050405020303" pitchFamily="18" charset="0"/>
                <a:ea typeface="Aptos" panose="020B0004020202020204" pitchFamily="34" charset="0"/>
                <a:cs typeface="Times New Roman" panose="02020603050405020304" pitchFamily="18" charset="0"/>
              </a:rPr>
              <a:t>Massenproteste als Folge: Anwendung von unverhältnismäßiger Gewalt (Gummigeschosse, Tränengas und Wasserkanonen) </a:t>
            </a:r>
          </a:p>
          <a:p>
            <a:pPr marL="342900" marR="0" lvl="0" indent="-342900" algn="l">
              <a:lnSpc>
                <a:spcPct val="115000"/>
              </a:lnSpc>
              <a:buFont typeface="Georgia" panose="02040502050405020303" pitchFamily="18" charset="0"/>
              <a:buChar char="-"/>
            </a:pPr>
            <a:r>
              <a:rPr lang="de-DE" sz="1200" b="0" kern="100" dirty="0">
                <a:effectLst/>
                <a:latin typeface="Georgia" panose="02040502050405020303" pitchFamily="18" charset="0"/>
                <a:ea typeface="Aptos" panose="020B0004020202020204" pitchFamily="34" charset="0"/>
                <a:cs typeface="Times New Roman" panose="02020603050405020304" pitchFamily="18" charset="0"/>
              </a:rPr>
              <a:t>Gegner*innen des Gesetzes und politische Aktivist*innen, sehen sich einer Einschüchterungskampagne ausgesetzt</a:t>
            </a:r>
            <a:endParaRPr lang="de-DE" sz="1200" b="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just">
              <a:lnSpc>
                <a:spcPct val="115000"/>
              </a:lnSpc>
              <a:buFont typeface="Georgia" panose="02040502050405020303" pitchFamily="18" charset="0"/>
              <a:buChar char="-"/>
            </a:pPr>
            <a:r>
              <a:rPr lang="de-DE" sz="1200" b="0" kern="100" dirty="0">
                <a:effectLst/>
                <a:latin typeface="Georgia" panose="02040502050405020303" pitchFamily="18" charset="0"/>
                <a:ea typeface="Aptos" panose="020B0004020202020204" pitchFamily="34" charset="0"/>
                <a:cs typeface="Times New Roman" panose="02020603050405020304" pitchFamily="18" charset="0"/>
              </a:rPr>
              <a:t>19 Anti-LGBTQ+ Gesetze: Verboten werden Geschlechtsumwandlungen</a:t>
            </a:r>
            <a:r>
              <a:rPr lang="de-DE" sz="1200" kern="100" dirty="0">
                <a:effectLst/>
                <a:latin typeface="Georgia" panose="02040502050405020303" pitchFamily="18" charset="0"/>
                <a:ea typeface="Aptos" panose="020B0004020202020204" pitchFamily="34" charset="0"/>
                <a:cs typeface="Times New Roman" panose="02020603050405020304" pitchFamily="18" charset="0"/>
              </a:rPr>
              <a:t>, Hormontherapie, die Mediendarstellung und Aufklärung über gleichgeschlechtliche Beziehungen, sowie jegliche öffentlichen Versammlungen im Zusammenhang mit LGBTQ+-Themen.</a:t>
            </a:r>
            <a:endParaRPr lang="de-DE"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just">
              <a:lnSpc>
                <a:spcPct val="115000"/>
              </a:lnSpc>
              <a:buFont typeface="Georgia" panose="02040502050405020303" pitchFamily="18" charset="0"/>
              <a:buChar char="-"/>
            </a:pPr>
            <a:endParaRPr lang="de-DE"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just">
              <a:lnSpc>
                <a:spcPct val="115000"/>
              </a:lnSpc>
              <a:buFont typeface="Georgia" panose="02040502050405020303" pitchFamily="18" charset="0"/>
              <a:buNone/>
            </a:pPr>
            <a:r>
              <a:rPr lang="de-DE" sz="1200" b="1" kern="100" dirty="0">
                <a:effectLst/>
                <a:latin typeface="Aptos" panose="020B0004020202020204" pitchFamily="34" charset="0"/>
                <a:ea typeface="Aptos" panose="020B0004020202020204" pitchFamily="34" charset="0"/>
                <a:cs typeface="Times New Roman" panose="02020603050405020304" pitchFamily="18" charset="0"/>
              </a:rPr>
              <a:t>Mongolei: von beeinträchtigt zu beschränkt</a:t>
            </a:r>
            <a:r>
              <a:rPr lang="de-DE" sz="1200" kern="100" dirty="0">
                <a:effectLst/>
                <a:latin typeface="Georgia" panose="02040502050405020303" pitchFamily="18" charset="0"/>
                <a:ea typeface="Aptos" panose="020B0004020202020204" pitchFamily="34" charset="0"/>
                <a:cs typeface="Times New Roman" panose="02020603050405020304" pitchFamily="18" charset="0"/>
              </a:rPr>
              <a:t> </a:t>
            </a:r>
          </a:p>
          <a:p>
            <a:pPr marL="342900" marR="0" lvl="0" indent="-342900" algn="just">
              <a:lnSpc>
                <a:spcPct val="115000"/>
              </a:lnSpc>
              <a:buFont typeface="Georgia" panose="02040502050405020303" pitchFamily="18" charset="0"/>
              <a:buChar char="-"/>
            </a:pPr>
            <a:r>
              <a:rPr lang="de-DE" sz="1200" kern="100" dirty="0">
                <a:effectLst/>
                <a:latin typeface="Georgia" panose="02040502050405020303" pitchFamily="18" charset="0"/>
                <a:ea typeface="Aptos" panose="020B0004020202020204" pitchFamily="34" charset="0"/>
                <a:cs typeface="Times New Roman" panose="02020603050405020304" pitchFamily="18" charset="0"/>
              </a:rPr>
              <a:t>In der Mongolei sahen sich insbesondere MRV, die sich für die </a:t>
            </a:r>
            <a:r>
              <a:rPr lang="de-DE" sz="1200" b="0" kern="100" dirty="0">
                <a:effectLst/>
                <a:latin typeface="Georgia" panose="02040502050405020303" pitchFamily="18" charset="0"/>
                <a:ea typeface="Aptos" panose="020B0004020202020204" pitchFamily="34" charset="0"/>
                <a:cs typeface="Times New Roman" panose="02020603050405020304" pitchFamily="18" charset="0"/>
              </a:rPr>
              <a:t>Verteidigung kultureller, ökonomischer und sozialer Rechte einsetzten, mit Repressalien konfrontiert. </a:t>
            </a:r>
          </a:p>
          <a:p>
            <a:pPr marL="342900" marR="0" lvl="0" indent="-342900" algn="just">
              <a:lnSpc>
                <a:spcPct val="115000"/>
              </a:lnSpc>
              <a:buFont typeface="Georgia" panose="02040502050405020303" pitchFamily="18" charset="0"/>
              <a:buChar char="-"/>
            </a:pPr>
            <a:r>
              <a:rPr lang="de-DE" sz="1200" b="0" kern="100" dirty="0">
                <a:effectLst/>
                <a:latin typeface="Georgia" panose="02040502050405020303" pitchFamily="18" charset="0"/>
                <a:ea typeface="Aptos" panose="020B0004020202020204" pitchFamily="34" charset="0"/>
                <a:cs typeface="Times New Roman" panose="02020603050405020304" pitchFamily="18" charset="0"/>
              </a:rPr>
              <a:t>Bestimmungen des Strafrechts: „Zusammenarbeit mit ausländischen Geheimdiensten“ unter Strafe stellen, wurden </a:t>
            </a:r>
            <a:r>
              <a:rPr lang="de-DE" sz="1200" b="0" kern="100" dirty="0">
                <a:effectLst/>
                <a:latin typeface="Georgia" panose="02040502050405020303" pitchFamily="18" charset="0"/>
                <a:ea typeface="Aptos" panose="020B0004020202020204" pitchFamily="34" charset="0"/>
                <a:cs typeface="Segoe UI" panose="020B0502040204020203" pitchFamily="34" charset="0"/>
              </a:rPr>
              <a:t>Menschenrechtsverteidiger*innen für ihre legitime Arbeit kriminalisiert</a:t>
            </a:r>
          </a:p>
          <a:p>
            <a:pPr marL="342900" marR="0" lvl="0" indent="-342900" algn="just">
              <a:lnSpc>
                <a:spcPct val="115000"/>
              </a:lnSpc>
              <a:buFont typeface="Georgia" panose="02040502050405020303" pitchFamily="18" charset="0"/>
              <a:buChar char="-"/>
            </a:pPr>
            <a:r>
              <a:rPr lang="de-DE" sz="1200" b="0" kern="100" dirty="0">
                <a:effectLst/>
                <a:latin typeface="Georgia" panose="02040502050405020303" pitchFamily="18" charset="0"/>
                <a:ea typeface="Aptos" panose="020B0004020202020204" pitchFamily="34" charset="0"/>
                <a:cs typeface="Segoe UI" panose="020B0502040204020203" pitchFamily="34" charset="0"/>
              </a:rPr>
              <a:t>Journalist*innen: ungerechtfertigt angeschuldigt </a:t>
            </a:r>
          </a:p>
          <a:p>
            <a:pPr marL="342900" marR="0" lvl="0" indent="-342900" algn="just">
              <a:lnSpc>
                <a:spcPct val="115000"/>
              </a:lnSpc>
              <a:buFont typeface="Georgia" panose="02040502050405020303" pitchFamily="18" charset="0"/>
              <a:buChar char="-"/>
            </a:pPr>
            <a:r>
              <a:rPr lang="de-DE" sz="1200" b="0" kern="100" dirty="0">
                <a:effectLst/>
                <a:latin typeface="Georgia" panose="02040502050405020303" pitchFamily="18" charset="0"/>
                <a:ea typeface="Aptos" panose="020B0004020202020204" pitchFamily="34" charset="0"/>
                <a:cs typeface="Segoe UI" panose="020B0502040204020203" pitchFamily="34" charset="0"/>
              </a:rPr>
              <a:t>f</a:t>
            </a:r>
            <a:r>
              <a:rPr lang="de-DE" sz="1200" b="0" kern="100" dirty="0">
                <a:effectLst/>
                <a:latin typeface="Georgia" panose="02040502050405020303" pitchFamily="18" charset="0"/>
                <a:ea typeface="Aptos" panose="020B0004020202020204" pitchFamily="34" charset="0"/>
                <a:cs typeface="Times New Roman" panose="02020603050405020304" pitchFamily="18" charset="0"/>
              </a:rPr>
              <a:t>riedliche Demonstrant*innen kriminalisiert.</a:t>
            </a:r>
          </a:p>
          <a:p>
            <a:pPr marL="342900" marR="0" lvl="0" indent="-342900" algn="just">
              <a:lnSpc>
                <a:spcPct val="115000"/>
              </a:lnSpc>
              <a:buFont typeface="Georgia" panose="02040502050405020303" pitchFamily="18" charset="0"/>
              <a:buChar char="-"/>
            </a:pPr>
            <a:endParaRPr lang="de-DE" sz="1200" kern="100" dirty="0">
              <a:effectLst/>
              <a:latin typeface="Georgia" panose="02040502050405020303" pitchFamily="18" charset="0"/>
              <a:ea typeface="Aptos" panose="020B0004020202020204" pitchFamily="34" charset="0"/>
              <a:cs typeface="Times New Roman" panose="02020603050405020304" pitchFamily="18" charset="0"/>
            </a:endParaRPr>
          </a:p>
          <a:p>
            <a:pPr marL="0" marR="0" lvl="0" indent="0" algn="just">
              <a:lnSpc>
                <a:spcPct val="115000"/>
              </a:lnSpc>
              <a:buFont typeface="Georgia" panose="02040502050405020303" pitchFamily="18" charset="0"/>
              <a:buNone/>
            </a:pPr>
            <a:endParaRPr lang="de-DE" sz="1200" kern="100" dirty="0">
              <a:effectLst/>
              <a:latin typeface="Georgia" panose="02040502050405020303" pitchFamily="18" charset="0"/>
              <a:ea typeface="Aptos" panose="020B0004020202020204" pitchFamily="34" charset="0"/>
              <a:cs typeface="Times New Roman" panose="02020603050405020304" pitchFamily="18" charset="0"/>
            </a:endParaRPr>
          </a:p>
          <a:p>
            <a:pPr marL="0" marR="0" lvl="0" indent="0" algn="just">
              <a:lnSpc>
                <a:spcPct val="115000"/>
              </a:lnSpc>
              <a:buFont typeface="Georgia" panose="02040502050405020303" pitchFamily="18" charset="0"/>
              <a:buNone/>
            </a:pPr>
            <a:r>
              <a:rPr lang="de-DE" sz="1200" b="1" kern="100" dirty="0">
                <a:effectLst/>
                <a:latin typeface="Georgia" panose="02040502050405020303" pitchFamily="18" charset="0"/>
                <a:ea typeface="Aptos" panose="020B0004020202020204" pitchFamily="34" charset="0"/>
                <a:cs typeface="Times New Roman" panose="02020603050405020304" pitchFamily="18" charset="0"/>
              </a:rPr>
              <a:t>Burkina Faso: von beschränkt zu unterdrückt</a:t>
            </a:r>
            <a:endParaRPr lang="de-DE" sz="1200" b="1"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algn="just">
              <a:lnSpc>
                <a:spcPct val="115000"/>
              </a:lnSpc>
              <a:spcAft>
                <a:spcPts val="800"/>
              </a:spcAft>
            </a:pPr>
            <a:r>
              <a:rPr lang="de-DE" sz="1200" kern="100" dirty="0">
                <a:solidFill>
                  <a:srgbClr val="ADADAD"/>
                </a:solidFill>
                <a:effectLst/>
                <a:latin typeface="Georgia" panose="02040502050405020303" pitchFamily="18" charset="0"/>
                <a:ea typeface="Aptos" panose="020B0004020202020204" pitchFamily="34" charset="0"/>
                <a:cs typeface="Times New Roman" panose="02020603050405020304" pitchFamily="18" charset="0"/>
              </a:rPr>
              <a:t> </a:t>
            </a:r>
            <a:endParaRPr lang="de-DE" sz="1200" b="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just">
              <a:lnSpc>
                <a:spcPct val="115000"/>
              </a:lnSpc>
              <a:buFont typeface="Georgia" panose="02040502050405020303" pitchFamily="18" charset="0"/>
              <a:buChar char="-"/>
            </a:pPr>
            <a:r>
              <a:rPr lang="de-DE" sz="1200" b="0" kern="100" dirty="0">
                <a:effectLst/>
                <a:latin typeface="Georgia" panose="02040502050405020303" pitchFamily="18" charset="0"/>
                <a:ea typeface="Aptos" panose="020B0004020202020204" pitchFamily="34" charset="0"/>
                <a:cs typeface="Times New Roman" panose="02020603050405020304" pitchFamily="18" charset="0"/>
              </a:rPr>
              <a:t>Einschränkungen der Grundfreiheiten zur Folge v.a. Pressefreiheit.</a:t>
            </a:r>
          </a:p>
          <a:p>
            <a:pPr marL="342900" marR="0" lvl="0" indent="-342900" algn="just">
              <a:lnSpc>
                <a:spcPct val="115000"/>
              </a:lnSpc>
              <a:buFont typeface="Georgia" panose="02040502050405020303" pitchFamily="18" charset="0"/>
              <a:buChar char="-"/>
            </a:pPr>
            <a:r>
              <a:rPr lang="de-DE" sz="1200" b="0" kern="100" dirty="0">
                <a:effectLst/>
                <a:latin typeface="Georgia" panose="02040502050405020303" pitchFamily="18" charset="0"/>
                <a:ea typeface="Aptos" panose="020B0004020202020204" pitchFamily="34" charset="0"/>
                <a:cs typeface="Times New Roman" panose="02020603050405020304" pitchFamily="18" charset="0"/>
              </a:rPr>
              <a:t>staatliche Zensur hat zugenommen</a:t>
            </a:r>
          </a:p>
          <a:p>
            <a:pPr marL="342900" marR="0" lvl="0" indent="-342900" algn="just">
              <a:lnSpc>
                <a:spcPct val="115000"/>
              </a:lnSpc>
              <a:buFont typeface="Georgia" panose="02040502050405020303" pitchFamily="18" charset="0"/>
              <a:buChar char="-"/>
            </a:pPr>
            <a:r>
              <a:rPr lang="de-DE" sz="1200" b="0" kern="100" dirty="0">
                <a:effectLst/>
                <a:latin typeface="Georgia" panose="02040502050405020303" pitchFamily="18" charset="0"/>
                <a:ea typeface="Aptos" panose="020B0004020202020204" pitchFamily="34" charset="0"/>
                <a:cs typeface="Segoe UI" panose="020B0502040204020203" pitchFamily="34" charset="0"/>
              </a:rPr>
              <a:t>Menschenrechtsverteidiger*innen (MRV) </a:t>
            </a:r>
            <a:r>
              <a:rPr lang="de-DE" sz="1200" b="0" kern="100" dirty="0">
                <a:effectLst/>
                <a:latin typeface="Georgia" panose="02040502050405020303" pitchFamily="18" charset="0"/>
                <a:ea typeface="Aptos" panose="020B0004020202020204" pitchFamily="34" charset="0"/>
                <a:cs typeface="Times New Roman" panose="02020603050405020304" pitchFamily="18" charset="0"/>
              </a:rPr>
              <a:t>wurden inhaftiert. V.a. MRV die sich </a:t>
            </a:r>
            <a:r>
              <a:rPr lang="de-DE" sz="1200" kern="100" dirty="0">
                <a:effectLst/>
                <a:latin typeface="Georgia" panose="02040502050405020303" pitchFamily="18" charset="0"/>
                <a:ea typeface="Aptos" panose="020B0004020202020204" pitchFamily="34" charset="0"/>
                <a:cs typeface="Times New Roman" panose="02020603050405020304" pitchFamily="18" charset="0"/>
              </a:rPr>
              <a:t>mit Demokratie, Klimaschutz und Arbeitsrechte befassen wurden ins Visier genommen.</a:t>
            </a:r>
            <a:endParaRPr lang="de-DE"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just">
              <a:lnSpc>
                <a:spcPct val="115000"/>
              </a:lnSpc>
              <a:buFont typeface="Georgia" panose="02040502050405020303" pitchFamily="18" charset="0"/>
              <a:buChar char="-"/>
            </a:pPr>
            <a:r>
              <a:rPr lang="de-DE" sz="1200" kern="100" dirty="0">
                <a:effectLst/>
                <a:latin typeface="Georgia" panose="02040502050405020303" pitchFamily="18" charset="0"/>
                <a:ea typeface="Aptos" panose="020B0004020202020204" pitchFamily="34" charset="0"/>
                <a:cs typeface="Segoe UI" panose="020B0502040204020203" pitchFamily="34" charset="0"/>
              </a:rPr>
              <a:t>Menschenrechtsverteidiger*innen, Journalist*innen und politischen Gegner*innen, werden unrechtmäßig durch Notstandgesetzte zum Kampf gegen islamistische, bewaffnete Gruppen eingezogen</a:t>
            </a:r>
          </a:p>
          <a:p>
            <a:pPr marL="0" marR="0" lvl="0" indent="0" algn="just">
              <a:lnSpc>
                <a:spcPct val="115000"/>
              </a:lnSpc>
              <a:buFont typeface="Georgia" panose="02040502050405020303" pitchFamily="18" charset="0"/>
              <a:buNone/>
            </a:pPr>
            <a:endParaRPr lang="de-DE"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just" defTabSz="914400" rtl="0" eaLnBrk="0" fontAlgn="base" latinLnBrk="0" hangingPunct="0">
              <a:lnSpc>
                <a:spcPct val="115000"/>
              </a:lnSpc>
              <a:spcBef>
                <a:spcPct val="30000"/>
              </a:spcBef>
              <a:spcAft>
                <a:spcPct val="0"/>
              </a:spcAft>
              <a:buClrTx/>
              <a:buSzTx/>
              <a:buFont typeface="Georgia" panose="02040502050405020303" pitchFamily="18" charset="0"/>
              <a:buNone/>
              <a:tabLst/>
              <a:defRPr/>
            </a:pPr>
            <a:r>
              <a:rPr lang="de-DE" sz="1200" b="1" kern="100" dirty="0">
                <a:effectLst/>
                <a:latin typeface="Aptos" panose="020B0004020202020204" pitchFamily="34" charset="0"/>
                <a:ea typeface="Aptos" panose="020B0004020202020204" pitchFamily="34" charset="0"/>
                <a:cs typeface="Times New Roman" panose="02020603050405020304" pitchFamily="18" charset="0"/>
              </a:rPr>
              <a:t>Kenia: </a:t>
            </a:r>
            <a:r>
              <a:rPr lang="de-DE" sz="1200" b="1" kern="100" dirty="0">
                <a:effectLst/>
                <a:latin typeface="Georgia" panose="02040502050405020303" pitchFamily="18" charset="0"/>
                <a:ea typeface="Aptos" panose="020B0004020202020204" pitchFamily="34" charset="0"/>
                <a:cs typeface="Times New Roman" panose="02020603050405020304" pitchFamily="18" charset="0"/>
              </a:rPr>
              <a:t>von beschränkt zu unterdrückt</a:t>
            </a:r>
            <a:endParaRPr lang="de-DE" sz="1200" b="1"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just">
              <a:lnSpc>
                <a:spcPct val="115000"/>
              </a:lnSpc>
              <a:buFont typeface="Georgia" panose="02040502050405020303" pitchFamily="18" charset="0"/>
              <a:buChar char="-"/>
            </a:pPr>
            <a:r>
              <a:rPr lang="de-DE" sz="1200" kern="100" dirty="0">
                <a:effectLst/>
                <a:latin typeface="Georgia" panose="02040502050405020303" pitchFamily="18" charset="0"/>
                <a:ea typeface="Aptos" panose="020B0004020202020204" pitchFamily="34" charset="0"/>
                <a:cs typeface="Times New Roman" panose="02020603050405020304" pitchFamily="18" charset="0"/>
              </a:rPr>
              <a:t>Gewaltsames Vorgehen gegen Proteste (Scharfschützen</a:t>
            </a:r>
            <a:r>
              <a:rPr lang="de-DE" sz="1200" b="0" kern="100" dirty="0">
                <a:effectLst/>
                <a:latin typeface="Georgia" panose="02040502050405020303" pitchFamily="18" charset="0"/>
                <a:ea typeface="Aptos" panose="020B0004020202020204" pitchFamily="34" charset="0"/>
                <a:cs typeface="Times New Roman" panose="02020603050405020304" pitchFamily="18" charset="0"/>
              </a:rPr>
              <a:t>, scharfe Munition und Tränengas)</a:t>
            </a:r>
          </a:p>
          <a:p>
            <a:pPr marL="342900" marR="0" lvl="0" indent="-342900" algn="just">
              <a:lnSpc>
                <a:spcPct val="115000"/>
              </a:lnSpc>
              <a:buFont typeface="Georgia" panose="02040502050405020303" pitchFamily="18" charset="0"/>
              <a:buChar char="-"/>
            </a:pPr>
            <a:r>
              <a:rPr lang="de-DE" sz="1200" b="0" kern="100" dirty="0">
                <a:effectLst/>
                <a:latin typeface="Georgia" panose="02040502050405020303" pitchFamily="18" charset="0"/>
                <a:ea typeface="Aptos" panose="020B0004020202020204" pitchFamily="34" charset="0"/>
                <a:cs typeface="Times New Roman" panose="02020603050405020304" pitchFamily="18" charset="0"/>
              </a:rPr>
              <a:t>Attacken auch auf medizinisches Personal und Journalist*innen</a:t>
            </a:r>
            <a:endParaRPr lang="de-DE" sz="1200" b="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just">
              <a:lnSpc>
                <a:spcPct val="115000"/>
              </a:lnSpc>
              <a:buFont typeface="Georgia" panose="02040502050405020303" pitchFamily="18" charset="0"/>
              <a:buChar char="-"/>
            </a:pPr>
            <a:r>
              <a:rPr lang="de-DE" sz="1200" b="0" kern="100" dirty="0">
                <a:effectLst/>
                <a:latin typeface="Georgia" panose="02040502050405020303" pitchFamily="18" charset="0"/>
                <a:ea typeface="Aptos" panose="020B0004020202020204" pitchFamily="34" charset="0"/>
                <a:cs typeface="Times New Roman" panose="02020603050405020304" pitchFamily="18" charset="0"/>
              </a:rPr>
              <a:t>Nationale Sicherheitsbehörden und Geheimdienste entführten und nahmen Protestierende fest</a:t>
            </a:r>
          </a:p>
          <a:p>
            <a:pPr marL="342900" marR="0" lvl="0" indent="-342900" algn="just">
              <a:lnSpc>
                <a:spcPct val="115000"/>
              </a:lnSpc>
              <a:buFont typeface="Georgia" panose="02040502050405020303" pitchFamily="18" charset="0"/>
              <a:buChar char="-"/>
            </a:pPr>
            <a:r>
              <a:rPr lang="de-DE" sz="1200" b="0" kern="100" dirty="0">
                <a:effectLst/>
                <a:latin typeface="Georgia" panose="02040502050405020303" pitchFamily="18" charset="0"/>
                <a:ea typeface="Aptos" panose="020B0004020202020204" pitchFamily="34" charset="0"/>
                <a:cs typeface="Times New Roman" panose="02020603050405020304" pitchFamily="18" charset="0"/>
              </a:rPr>
              <a:t>Folter, mindestens 60 Menschen getötet, 71 Fälle von unfreiwilligem Verschwindenlassen</a:t>
            </a:r>
            <a:endParaRPr lang="de-DE" sz="1200" b="0" kern="100" dirty="0">
              <a:effectLst/>
              <a:latin typeface="Aptos" panose="020B0004020202020204" pitchFamily="34" charset="0"/>
              <a:ea typeface="Aptos" panose="020B0004020202020204" pitchFamily="34" charset="0"/>
              <a:cs typeface="Times New Roman" panose="02020603050405020304" pitchFamily="18" charset="0"/>
            </a:endParaRPr>
          </a:p>
          <a:p>
            <a:pPr marL="285750" indent="-285750">
              <a:buFont typeface="Arial" panose="020B0604020202020204" pitchFamily="34" charset="0"/>
              <a:buChar char="•"/>
            </a:pPr>
            <a:endParaRPr lang="de-DE" sz="1200" b="1" dirty="0">
              <a:effectLst/>
              <a:latin typeface="Georgia" panose="02040502050405020303" pitchFamily="18" charset="0"/>
              <a:cs typeface="Times New Roman" panose="02020603050405020304" pitchFamily="18" charset="0"/>
            </a:endParaRPr>
          </a:p>
          <a:p>
            <a:pPr marL="0" indent="0">
              <a:buFont typeface="Arial" panose="020B0604020202020204" pitchFamily="34" charset="0"/>
              <a:buNone/>
            </a:pPr>
            <a:endParaRPr lang="de-DE" sz="1200" b="1" dirty="0">
              <a:effectLst/>
              <a:latin typeface="Georgia" panose="02040502050405020303" pitchFamily="18" charset="0"/>
              <a:cs typeface="Times New Roman" panose="02020603050405020304" pitchFamily="18" charset="0"/>
            </a:endParaRPr>
          </a:p>
          <a:p>
            <a:pPr marL="0" indent="0">
              <a:buFont typeface="Arial" panose="020B0604020202020204" pitchFamily="34" charset="0"/>
              <a:buNone/>
            </a:pPr>
            <a:r>
              <a:rPr lang="de-DE" sz="1200" b="1" dirty="0">
                <a:effectLst/>
                <a:latin typeface="Georgia" panose="02040502050405020303" pitchFamily="18" charset="0"/>
                <a:cs typeface="Times New Roman" panose="02020603050405020304" pitchFamily="18" charset="0"/>
              </a:rPr>
              <a:t>Peru: von </a:t>
            </a:r>
            <a:r>
              <a:rPr lang="de-DE" sz="1200" b="1" kern="100" dirty="0">
                <a:effectLst/>
                <a:latin typeface="Georgia" panose="02040502050405020303" pitchFamily="18" charset="0"/>
                <a:ea typeface="Aptos" panose="020B0004020202020204" pitchFamily="34" charset="0"/>
                <a:cs typeface="Times New Roman" panose="02020603050405020304" pitchFamily="18" charset="0"/>
              </a:rPr>
              <a:t>beschränkt zu unterdrückt</a:t>
            </a:r>
          </a:p>
          <a:p>
            <a:pPr marL="342900" marR="0" lvl="0" indent="-342900" algn="just">
              <a:lnSpc>
                <a:spcPct val="115000"/>
              </a:lnSpc>
              <a:spcAft>
                <a:spcPts val="800"/>
              </a:spcAft>
              <a:buFont typeface="Georgia" panose="02040502050405020303" pitchFamily="18" charset="0"/>
              <a:buChar char="-"/>
            </a:pPr>
            <a:r>
              <a:rPr lang="de-DE" sz="1200" kern="100" dirty="0">
                <a:effectLst/>
                <a:latin typeface="Georgia" panose="02040502050405020303" pitchFamily="18" charset="0"/>
                <a:ea typeface="Aptos" panose="020B0004020202020204" pitchFamily="34" charset="0"/>
                <a:cs typeface="Times New Roman" panose="02020603050405020304" pitchFamily="18" charset="0"/>
              </a:rPr>
              <a:t>Schikanen, körperlichen Angriffen, Drohungen und Verleumdungen, die durch den Staat und rechtsextreme Gruppen ausgeübt werden</a:t>
            </a:r>
          </a:p>
          <a:p>
            <a:pPr marL="342900" marR="0" lvl="0" indent="-342900" algn="just">
              <a:lnSpc>
                <a:spcPct val="115000"/>
              </a:lnSpc>
              <a:spcAft>
                <a:spcPts val="800"/>
              </a:spcAft>
              <a:buFont typeface="Georgia" panose="02040502050405020303" pitchFamily="18" charset="0"/>
              <a:buChar char="-"/>
            </a:pPr>
            <a:r>
              <a:rPr lang="de-DE" sz="1200" kern="100" dirty="0">
                <a:effectLst/>
                <a:latin typeface="Georgia" panose="02040502050405020303" pitchFamily="18" charset="0"/>
                <a:ea typeface="Aptos" panose="020B0004020202020204" pitchFamily="34" charset="0"/>
                <a:cs typeface="Times New Roman" panose="02020603050405020304" pitchFamily="18" charset="0"/>
              </a:rPr>
              <a:t>eines der gefährlichsten Länder für MRV. V.a. in Regionen, die durch Abholzung, illegalen Bergbau und Drogenhandel gezeichnet sind, herrscht allgegenwärtige Gewalt. V.a. für indigene Anführer und Umweltschützer*innen </a:t>
            </a:r>
          </a:p>
          <a:p>
            <a:pPr marL="342900" marR="0" lvl="0" indent="-342900" algn="just">
              <a:lnSpc>
                <a:spcPct val="115000"/>
              </a:lnSpc>
              <a:spcAft>
                <a:spcPts val="800"/>
              </a:spcAft>
              <a:buFont typeface="Georgia" panose="02040502050405020303" pitchFamily="18" charset="0"/>
              <a:buChar char="-"/>
            </a:pPr>
            <a:r>
              <a:rPr lang="de-DE" sz="1200" kern="100" dirty="0">
                <a:effectLst/>
                <a:latin typeface="Georgia" panose="02040502050405020303" pitchFamily="18" charset="0"/>
                <a:ea typeface="Aptos" panose="020B0004020202020204" pitchFamily="34" charset="0"/>
                <a:cs typeface="Times New Roman" panose="02020603050405020304" pitchFamily="18" charset="0"/>
              </a:rPr>
              <a:t>Journalist*innen werden Opfer von fingierten Anklagen, </a:t>
            </a:r>
            <a:r>
              <a:rPr lang="de-DE" sz="1200" kern="100" dirty="0">
                <a:effectLst/>
                <a:latin typeface="Georgia" panose="02040502050405020303" pitchFamily="18" charset="0"/>
                <a:ea typeface="Aptos" panose="020B0004020202020204" pitchFamily="34" charset="0"/>
                <a:cs typeface="Segoe UI" panose="020B0502040204020203" pitchFamily="34" charset="0"/>
              </a:rPr>
              <a:t>Schikanen, Verleumdungskampagnen und körperlichen Angriffen</a:t>
            </a:r>
          </a:p>
          <a:p>
            <a:pPr marL="342900" marR="0" lvl="0" indent="-342900" algn="just">
              <a:lnSpc>
                <a:spcPct val="115000"/>
              </a:lnSpc>
              <a:spcAft>
                <a:spcPts val="800"/>
              </a:spcAft>
              <a:buFont typeface="Georgia" panose="02040502050405020303" pitchFamily="18" charset="0"/>
              <a:buChar char="-"/>
            </a:pPr>
            <a:r>
              <a:rPr lang="de-DE" sz="1200" kern="100" dirty="0">
                <a:effectLst/>
                <a:latin typeface="Georgia" panose="02040502050405020303" pitchFamily="18" charset="0"/>
                <a:ea typeface="Aptos" panose="020B0004020202020204" pitchFamily="34" charset="0"/>
                <a:cs typeface="Times New Roman" panose="02020603050405020304" pitchFamily="18" charset="0"/>
              </a:rPr>
              <a:t>NGO-Gesetz: Arbeit von Journalist*innen und NGOs massiv kontrolliert und einschränkt, die internationale Finanzierung erhalten, und somit das Vereinigungsrecht verletzt</a:t>
            </a:r>
          </a:p>
          <a:p>
            <a:pPr marL="342900" marR="0" lvl="0" indent="-342900" algn="just">
              <a:lnSpc>
                <a:spcPct val="115000"/>
              </a:lnSpc>
              <a:spcAft>
                <a:spcPts val="800"/>
              </a:spcAft>
              <a:buFont typeface="Georgia" panose="02040502050405020303" pitchFamily="18" charset="0"/>
              <a:buChar char="-"/>
            </a:pPr>
            <a:r>
              <a:rPr lang="de-DE" sz="1200" kern="100" dirty="0">
                <a:effectLst/>
                <a:latin typeface="Georgia" panose="02040502050405020303" pitchFamily="18" charset="0"/>
                <a:ea typeface="Aptos" panose="020B0004020202020204" pitchFamily="34" charset="0"/>
                <a:cs typeface="Times New Roman" panose="02020603050405020304" pitchFamily="18" charset="0"/>
              </a:rPr>
              <a:t>Betroffen sind alle Brot für die Welt-Partnerorganisation, aber auch unabhängige Medien und andere Organisationen, die zu Menschenrechten und Umwelt arbeiten</a:t>
            </a:r>
          </a:p>
          <a:p>
            <a:pPr marL="0" indent="0">
              <a:buFont typeface="Arial" panose="020B0604020202020204" pitchFamily="34" charset="0"/>
              <a:buNone/>
            </a:pPr>
            <a:endParaRPr lang="de-DE" sz="1200" b="1" kern="100" dirty="0">
              <a:effectLst/>
              <a:latin typeface="Georgia" panose="02040502050405020303" pitchFamily="18" charset="0"/>
              <a:cs typeface="Times New Roman" panose="02020603050405020304" pitchFamily="18" charset="0"/>
            </a:endParaRPr>
          </a:p>
          <a:p>
            <a:pPr marL="0" indent="0">
              <a:buFont typeface="Arial" panose="020B0604020202020204" pitchFamily="34" charset="0"/>
              <a:buNone/>
            </a:pPr>
            <a:r>
              <a:rPr lang="de-DE" sz="1200" b="1" kern="100" dirty="0">
                <a:effectLst/>
                <a:latin typeface="Georgia" panose="02040502050405020303" pitchFamily="18" charset="0"/>
                <a:cs typeface="Times New Roman" panose="02020603050405020304" pitchFamily="18" charset="0"/>
              </a:rPr>
              <a:t>Äthiopien: </a:t>
            </a:r>
          </a:p>
          <a:p>
            <a:pPr marL="342900" marR="0" lvl="0" indent="-342900" algn="just">
              <a:lnSpc>
                <a:spcPct val="115000"/>
              </a:lnSpc>
              <a:buFont typeface="Georgia" panose="02040502050405020303" pitchFamily="18" charset="0"/>
              <a:buChar char="-"/>
            </a:pPr>
            <a:r>
              <a:rPr lang="de-DE" sz="1200" kern="100" dirty="0">
                <a:effectLst/>
                <a:latin typeface="Georgia" panose="02040502050405020303" pitchFamily="18" charset="0"/>
                <a:ea typeface="Aptos" panose="020B0004020202020204" pitchFamily="34" charset="0"/>
                <a:cs typeface="Times New Roman" panose="02020603050405020304" pitchFamily="18" charset="0"/>
              </a:rPr>
              <a:t>schwere Menschenrechtsverletzungen im Zusammenhang mit den bewaffneten Konflikten: außergerichtliche Tötungen, Körperverletzungen, Zerstörung von Eigentum, willkürliche Verhaftungen, Verschwindenlassen und Binnenvertreibung</a:t>
            </a:r>
            <a:endParaRPr lang="de-DE" sz="1200" b="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just">
              <a:lnSpc>
                <a:spcPct val="115000"/>
              </a:lnSpc>
              <a:spcAft>
                <a:spcPts val="800"/>
              </a:spcAft>
              <a:buFont typeface="Georgia" panose="02040502050405020303" pitchFamily="18" charset="0"/>
              <a:buChar char="-"/>
            </a:pPr>
            <a:r>
              <a:rPr lang="de-DE" sz="1200" b="0" kern="100" dirty="0">
                <a:effectLst/>
                <a:latin typeface="Georgia" panose="02040502050405020303" pitchFamily="18" charset="0"/>
                <a:ea typeface="Aptos" panose="020B0004020202020204" pitchFamily="34" charset="0"/>
                <a:cs typeface="Times New Roman" panose="02020603050405020304" pitchFamily="18" charset="0"/>
              </a:rPr>
              <a:t>Menschenrechtsverletzungen außerhalb der bewaffneten Konflikte: Überwachung, verbale Angriffen, Drohungen und Einschüchterungen </a:t>
            </a:r>
          </a:p>
          <a:p>
            <a:pPr marL="0" indent="0">
              <a:buFont typeface="Arial" panose="020B0604020202020204" pitchFamily="34" charset="0"/>
              <a:buNone/>
            </a:pPr>
            <a:endParaRPr lang="de-DE" sz="1200" b="1" kern="100" dirty="0">
              <a:effectLst/>
              <a:latin typeface="Georgia" panose="02040502050405020303" pitchFamily="18" charset="0"/>
              <a:cs typeface="Times New Roman" panose="02020603050405020304" pitchFamily="18" charset="0"/>
            </a:endParaRPr>
          </a:p>
          <a:p>
            <a:pPr marL="0" indent="0">
              <a:buFont typeface="Arial" panose="020B0604020202020204" pitchFamily="34" charset="0"/>
              <a:buNone/>
            </a:pPr>
            <a:r>
              <a:rPr lang="de-DE" sz="1200" b="1" kern="100" dirty="0">
                <a:effectLst/>
                <a:latin typeface="Georgia" panose="02040502050405020303" pitchFamily="18" charset="0"/>
                <a:cs typeface="Times New Roman" panose="02020603050405020304" pitchFamily="18" charset="0"/>
              </a:rPr>
              <a:t>Eswatini: von unterdrückt zu geschlossen: </a:t>
            </a:r>
          </a:p>
          <a:p>
            <a:pPr marL="342900" marR="0" lvl="0" indent="-342900" algn="just">
              <a:lnSpc>
                <a:spcPct val="115000"/>
              </a:lnSpc>
              <a:buFont typeface="Georgia" panose="02040502050405020303" pitchFamily="18" charset="0"/>
              <a:buChar char="-"/>
            </a:pPr>
            <a:r>
              <a:rPr lang="de-DE" sz="1200" b="0" kern="100" dirty="0">
                <a:effectLst/>
                <a:latin typeface="Georgia" panose="02040502050405020303" pitchFamily="18" charset="0"/>
                <a:ea typeface="Aptos" panose="020B0004020202020204" pitchFamily="34" charset="0"/>
                <a:cs typeface="Times New Roman" panose="02020603050405020304" pitchFamily="18" charset="0"/>
              </a:rPr>
              <a:t>Verbote der Regierung öffentlicher Versammlungen sowie umfassende staatliche Überwachung. </a:t>
            </a:r>
            <a:endParaRPr lang="de-DE" sz="1200" b="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just">
              <a:lnSpc>
                <a:spcPct val="115000"/>
              </a:lnSpc>
              <a:spcAft>
                <a:spcPts val="800"/>
              </a:spcAft>
              <a:buFont typeface="Georgia" panose="02040502050405020303" pitchFamily="18" charset="0"/>
              <a:buChar char="-"/>
            </a:pPr>
            <a:r>
              <a:rPr lang="de-DE" sz="1200" b="0" kern="100" dirty="0">
                <a:effectLst/>
                <a:latin typeface="Georgia" panose="02040502050405020303" pitchFamily="18" charset="0"/>
                <a:ea typeface="Aptos" panose="020B0004020202020204" pitchFamily="34" charset="0"/>
                <a:cs typeface="Segoe UI" panose="020B0502040204020203" pitchFamily="34" charset="0"/>
              </a:rPr>
              <a:t>Menschenrechtsverteidiger*innen</a:t>
            </a:r>
            <a:r>
              <a:rPr lang="de-DE" sz="1200" b="0" kern="100" dirty="0">
                <a:effectLst/>
                <a:latin typeface="Georgia" panose="02040502050405020303" pitchFamily="18" charset="0"/>
                <a:ea typeface="Aptos" panose="020B0004020202020204" pitchFamily="34" charset="0"/>
                <a:cs typeface="Times New Roman" panose="02020603050405020304" pitchFamily="18" charset="0"/>
              </a:rPr>
              <a:t> und Mitglieder der Opposition, Ziel von Angriffen</a:t>
            </a:r>
          </a:p>
          <a:p>
            <a:pPr marL="342900" marR="0" lvl="0" indent="-342900" algn="just">
              <a:lnSpc>
                <a:spcPct val="115000"/>
              </a:lnSpc>
              <a:spcAft>
                <a:spcPts val="800"/>
              </a:spcAft>
              <a:buFont typeface="Georgia" panose="02040502050405020303" pitchFamily="18" charset="0"/>
              <a:buChar char="-"/>
            </a:pPr>
            <a:endParaRPr lang="de-DE" sz="1200" kern="100" dirty="0">
              <a:effectLst/>
              <a:latin typeface="Georgia" panose="02040502050405020303" pitchFamily="18" charset="0"/>
              <a:ea typeface="Aptos" panose="020B0004020202020204" pitchFamily="34" charset="0"/>
              <a:cs typeface="Times New Roman" panose="02020603050405020304" pitchFamily="18" charset="0"/>
            </a:endParaRPr>
          </a:p>
          <a:p>
            <a:pPr marL="342900" marR="0" lvl="0" indent="-342900" algn="just">
              <a:lnSpc>
                <a:spcPct val="115000"/>
              </a:lnSpc>
              <a:spcAft>
                <a:spcPts val="800"/>
              </a:spcAft>
              <a:buFont typeface="Georgia" panose="02040502050405020303" pitchFamily="18" charset="0"/>
              <a:buChar char="-"/>
            </a:pPr>
            <a:endParaRPr lang="de-DE" sz="1200" kern="100" dirty="0">
              <a:effectLst/>
              <a:latin typeface="Georgia" panose="02040502050405020303" pitchFamily="18" charset="0"/>
              <a:ea typeface="Aptos" panose="020B0004020202020204" pitchFamily="34" charset="0"/>
              <a:cs typeface="Times New Roman" panose="02020603050405020304" pitchFamily="18" charset="0"/>
            </a:endParaRPr>
          </a:p>
          <a:p>
            <a:pPr marL="0" marR="0" lvl="0" indent="0" algn="just" defTabSz="914400" rtl="0" eaLnBrk="0" fontAlgn="base" latinLnBrk="0" hangingPunct="0">
              <a:lnSpc>
                <a:spcPct val="115000"/>
              </a:lnSpc>
              <a:spcBef>
                <a:spcPct val="30000"/>
              </a:spcBef>
              <a:spcAft>
                <a:spcPts val="800"/>
              </a:spcAft>
              <a:buClrTx/>
              <a:buSzTx/>
              <a:buFont typeface="Georgia" panose="02040502050405020303" pitchFamily="18" charset="0"/>
              <a:buNone/>
              <a:tabLst/>
              <a:defRPr/>
            </a:pPr>
            <a:r>
              <a:rPr lang="de-DE" sz="1200" b="1" kern="100" dirty="0">
                <a:effectLst/>
                <a:latin typeface="Georgia" panose="02040502050405020303" pitchFamily="18" charset="0"/>
                <a:ea typeface="Aptos" panose="020B0004020202020204" pitchFamily="34" charset="0"/>
                <a:cs typeface="Times New Roman" panose="02020603050405020304" pitchFamily="18" charset="0"/>
              </a:rPr>
              <a:t>Palästinensische Gebiete: </a:t>
            </a:r>
            <a:r>
              <a:rPr lang="de-DE" sz="1200" b="1" kern="100" dirty="0">
                <a:effectLst/>
                <a:latin typeface="Georgia" panose="02040502050405020303" pitchFamily="18" charset="0"/>
                <a:cs typeface="Times New Roman" panose="02020603050405020304" pitchFamily="18" charset="0"/>
              </a:rPr>
              <a:t>von unterdrückt zu geschlossen: </a:t>
            </a:r>
          </a:p>
          <a:p>
            <a:pPr marL="342900" marR="0" lvl="0" indent="-342900" algn="just">
              <a:lnSpc>
                <a:spcPct val="115000"/>
              </a:lnSpc>
              <a:buFont typeface="Georgia" panose="02040502050405020303" pitchFamily="18" charset="0"/>
              <a:buChar char="-"/>
            </a:pPr>
            <a:r>
              <a:rPr lang="de-DE" sz="1200" kern="100" dirty="0">
                <a:effectLst/>
                <a:latin typeface="Georgia" panose="02040502050405020303" pitchFamily="18" charset="0"/>
                <a:ea typeface="Aptos" panose="020B0004020202020204" pitchFamily="34" charset="0"/>
                <a:cs typeface="Times New Roman" panose="02020603050405020304" pitchFamily="18" charset="0"/>
              </a:rPr>
              <a:t>Israels Bombardierung hat eine beispiellose Anzahl an Journalist*innen das Leben </a:t>
            </a:r>
            <a:r>
              <a:rPr lang="de-DE" sz="1200" b="0" kern="100" dirty="0">
                <a:effectLst/>
                <a:latin typeface="Georgia" panose="02040502050405020303" pitchFamily="18" charset="0"/>
                <a:ea typeface="Aptos" panose="020B0004020202020204" pitchFamily="34" charset="0"/>
                <a:cs typeface="Times New Roman" panose="02020603050405020304" pitchFamily="18" charset="0"/>
              </a:rPr>
              <a:t>gekostet. Höchste Zahl getöteter Journalist*innen in einem Konflikt in der modernen Geschichte (VN)</a:t>
            </a:r>
          </a:p>
          <a:p>
            <a:pPr marL="342900" marR="0" lvl="0" indent="-342900" algn="just">
              <a:lnSpc>
                <a:spcPct val="115000"/>
              </a:lnSpc>
              <a:buFont typeface="Georgia" panose="02040502050405020303" pitchFamily="18" charset="0"/>
              <a:buChar char="-"/>
            </a:pPr>
            <a:r>
              <a:rPr lang="de-DE" sz="1200" b="0" kern="100" dirty="0">
                <a:effectLst/>
                <a:latin typeface="Georgia" panose="02040502050405020303" pitchFamily="18" charset="0"/>
                <a:ea typeface="Aptos" panose="020B0004020202020204" pitchFamily="34" charset="0"/>
                <a:cs typeface="Times New Roman" panose="02020603050405020304" pitchFamily="18" charset="0"/>
              </a:rPr>
              <a:t>Journalist*innen mit scharfer Munition, Gummigeschossen und Tränengas angegriffen</a:t>
            </a:r>
            <a:endParaRPr lang="de-DE" sz="1200" b="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just">
              <a:lnSpc>
                <a:spcPct val="115000"/>
              </a:lnSpc>
              <a:buFont typeface="Georgia" panose="02040502050405020303" pitchFamily="18" charset="0"/>
              <a:buChar char="-"/>
            </a:pPr>
            <a:r>
              <a:rPr lang="de-DE" sz="1200" b="0" kern="100" dirty="0">
                <a:effectLst/>
                <a:latin typeface="Georgia" panose="02040502050405020303" pitchFamily="18" charset="0"/>
                <a:ea typeface="Aptos" panose="020B0004020202020204" pitchFamily="34" charset="0"/>
                <a:cs typeface="Times New Roman" panose="02020603050405020304" pitchFamily="18" charset="0"/>
              </a:rPr>
              <a:t>Tod lokaler Mitarbeitender (Ärzte ohne Grenzen)</a:t>
            </a:r>
          </a:p>
          <a:p>
            <a:pPr marL="342900" marR="0" lvl="0" indent="-342900" algn="just">
              <a:lnSpc>
                <a:spcPct val="115000"/>
              </a:lnSpc>
              <a:buFont typeface="Georgia" panose="02040502050405020303" pitchFamily="18" charset="0"/>
              <a:buChar char="-"/>
            </a:pPr>
            <a:r>
              <a:rPr lang="de-DE" sz="1200" b="0" kern="100" dirty="0">
                <a:effectLst/>
                <a:latin typeface="Georgia" panose="02040502050405020303" pitchFamily="18" charset="0"/>
                <a:ea typeface="Aptos" panose="020B0004020202020204" pitchFamily="34" charset="0"/>
                <a:cs typeface="Times New Roman" panose="02020603050405020304" pitchFamily="18" charset="0"/>
              </a:rPr>
              <a:t>zunehmende Gewalt im Westjordanland: rechtswidrige Verhaftungen, oft mit Gewalt, mitten in der Nacht </a:t>
            </a:r>
          </a:p>
          <a:p>
            <a:pPr marL="342900" marR="0" lvl="0" indent="-342900" algn="just">
              <a:lnSpc>
                <a:spcPct val="115000"/>
              </a:lnSpc>
              <a:buFont typeface="Georgia" panose="02040502050405020303" pitchFamily="18" charset="0"/>
              <a:buChar char="-"/>
            </a:pPr>
            <a:r>
              <a:rPr lang="de-DE" sz="1200" b="0" kern="100" dirty="0">
                <a:effectLst/>
                <a:latin typeface="Georgia" panose="02040502050405020303" pitchFamily="18" charset="0"/>
                <a:ea typeface="Aptos" panose="020B0004020202020204" pitchFamily="34" charset="0"/>
                <a:cs typeface="Times New Roman" panose="02020603050405020304" pitchFamily="18" charset="0"/>
              </a:rPr>
              <a:t>Hamas kontrollieren öffentliche Demonstrationen und zivilgesellschaftliches Engagement </a:t>
            </a:r>
          </a:p>
          <a:p>
            <a:pPr marL="342900" marR="0" lvl="0" indent="-342900" algn="just">
              <a:lnSpc>
                <a:spcPct val="115000"/>
              </a:lnSpc>
              <a:buFont typeface="Georgia" panose="02040502050405020303" pitchFamily="18" charset="0"/>
              <a:buChar char="-"/>
            </a:pPr>
            <a:r>
              <a:rPr lang="de-DE" sz="1200" b="0" kern="100" dirty="0">
                <a:effectLst/>
                <a:latin typeface="Georgia" panose="02040502050405020303" pitchFamily="18" charset="0"/>
                <a:ea typeface="Aptos" panose="020B0004020202020204" pitchFamily="34" charset="0"/>
                <a:cs typeface="Times New Roman" panose="02020603050405020304" pitchFamily="18" charset="0"/>
              </a:rPr>
              <a:t>Protestaktionen gegen die Hamas - Repression wie willkürlichen Verhaftungen, Folter, Drohungen und Ermordungen</a:t>
            </a:r>
          </a:p>
          <a:p>
            <a:pPr marL="342900" marR="0" lvl="0" indent="-342900" algn="just">
              <a:lnSpc>
                <a:spcPct val="115000"/>
              </a:lnSpc>
              <a:buFont typeface="Georgia" panose="02040502050405020303" pitchFamily="18" charset="0"/>
              <a:buChar char="-"/>
            </a:pPr>
            <a:r>
              <a:rPr lang="de-DE" sz="1200" b="0" kern="100" dirty="0">
                <a:effectLst/>
                <a:latin typeface="Georgia" panose="02040502050405020303" pitchFamily="18" charset="0"/>
                <a:ea typeface="Aptos" panose="020B0004020202020204" pitchFamily="34" charset="0"/>
                <a:cs typeface="Times New Roman" panose="02020603050405020304" pitchFamily="18" charset="0"/>
              </a:rPr>
              <a:t>Hamas hat NGOs geschlossen</a:t>
            </a:r>
          </a:p>
          <a:p>
            <a:pPr marL="342900" marR="0" lvl="0" indent="-342900" algn="just">
              <a:lnSpc>
                <a:spcPct val="115000"/>
              </a:lnSpc>
              <a:buFont typeface="Georgia" panose="02040502050405020303" pitchFamily="18" charset="0"/>
              <a:buChar char="-"/>
            </a:pPr>
            <a:r>
              <a:rPr lang="de-DE" sz="1200" b="0" kern="100" dirty="0">
                <a:effectLst/>
                <a:latin typeface="Georgia" panose="02040502050405020303" pitchFamily="18" charset="0"/>
                <a:ea typeface="Aptos" panose="020B0004020202020204" pitchFamily="34" charset="0"/>
                <a:cs typeface="Times New Roman" panose="02020603050405020304" pitchFamily="18" charset="0"/>
              </a:rPr>
              <a:t>Unterdrückung von MRV und kritischer Stimmen: Hamas-Behörden verhaften und schikanieren </a:t>
            </a:r>
            <a:r>
              <a:rPr lang="de-DE" sz="1200" kern="100" dirty="0">
                <a:effectLst/>
                <a:latin typeface="Georgia" panose="02040502050405020303" pitchFamily="18" charset="0"/>
                <a:ea typeface="Aptos" panose="020B0004020202020204" pitchFamily="34" charset="0"/>
                <a:cs typeface="Times New Roman" panose="02020603050405020304" pitchFamily="18" charset="0"/>
              </a:rPr>
              <a:t>Palästinenser, die das Regime oder ihre bewaffneten Gruppen kritisieren. </a:t>
            </a:r>
            <a:endParaRPr lang="de-DE"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just">
              <a:lnSpc>
                <a:spcPct val="115000"/>
              </a:lnSpc>
              <a:buFont typeface="Georgia" panose="02040502050405020303" pitchFamily="18" charset="0"/>
              <a:buChar char="-"/>
            </a:pPr>
            <a:endParaRPr lang="de-DE"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just">
              <a:lnSpc>
                <a:spcPct val="115000"/>
              </a:lnSpc>
              <a:buFont typeface="Georgia" panose="02040502050405020303" pitchFamily="18" charset="0"/>
              <a:buChar char="-"/>
            </a:pPr>
            <a:endParaRPr lang="de-DE"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just">
              <a:lnSpc>
                <a:spcPct val="115000"/>
              </a:lnSpc>
              <a:buFont typeface="Georgia" panose="02040502050405020303" pitchFamily="18" charset="0"/>
              <a:buChar char="-"/>
            </a:pPr>
            <a:endParaRPr lang="de-DE" sz="12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marL="0" marR="0" lvl="0" indent="0" algn="just">
              <a:lnSpc>
                <a:spcPct val="115000"/>
              </a:lnSpc>
              <a:buFont typeface="Georgia" panose="02040502050405020303" pitchFamily="18" charset="0"/>
              <a:buNone/>
            </a:pPr>
            <a:r>
              <a:rPr lang="de-DE" sz="12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Verbesserungen</a:t>
            </a:r>
            <a:r>
              <a:rPr lang="de-DE" sz="12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lvl="0" indent="0" algn="just">
              <a:lnSpc>
                <a:spcPct val="115000"/>
              </a:lnSpc>
              <a:buFont typeface="Georgia" panose="02040502050405020303" pitchFamily="18" charset="0"/>
              <a:buNone/>
            </a:pPr>
            <a:r>
              <a:rPr lang="de-DE" sz="1200" b="1" kern="100" dirty="0">
                <a:effectLst/>
                <a:latin typeface="Aptos" panose="020B0004020202020204" pitchFamily="34" charset="0"/>
                <a:ea typeface="Aptos" panose="020B0004020202020204" pitchFamily="34" charset="0"/>
                <a:cs typeface="Times New Roman" panose="02020603050405020304" pitchFamily="18" charset="0"/>
              </a:rPr>
              <a:t>Jamaica: von beeinträchtigt zu offen</a:t>
            </a:r>
          </a:p>
          <a:p>
            <a:pPr marL="342900" marR="0" lvl="0" indent="-342900" algn="just">
              <a:lnSpc>
                <a:spcPct val="115000"/>
              </a:lnSpc>
              <a:buFont typeface="Georgia" panose="02040502050405020303" pitchFamily="18" charset="0"/>
              <a:buChar char="-"/>
            </a:pPr>
            <a:r>
              <a:rPr lang="de-DE" sz="1200" kern="100" dirty="0">
                <a:effectLst/>
                <a:latin typeface="Georgia" panose="02040502050405020303" pitchFamily="18" charset="0"/>
                <a:ea typeface="Aptos" panose="020B0004020202020204" pitchFamily="34" charset="0"/>
                <a:cs typeface="Times New Roman" panose="02020603050405020304" pitchFamily="18" charset="0"/>
              </a:rPr>
              <a:t>Das Recht auf Versammlungsfreiheit wird im Allgemeinen respektiert und im vergangenen Jahr wurden keine nennenswerten Zwischenfälle gemeldet. </a:t>
            </a:r>
            <a:endParaRPr lang="de-DE" sz="12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algn="just">
              <a:lnSpc>
                <a:spcPct val="115000"/>
              </a:lnSpc>
              <a:spcAft>
                <a:spcPts val="800"/>
              </a:spcAft>
            </a:pPr>
            <a:endParaRPr lang="de-DE" sz="1200" kern="100" dirty="0">
              <a:effectLst/>
              <a:latin typeface="Georgia" panose="02040502050405020303" pitchFamily="18" charset="0"/>
              <a:ea typeface="Aptos" panose="020B0004020202020204" pitchFamily="34" charset="0"/>
              <a:cs typeface="Times New Roman" panose="02020603050405020304" pitchFamily="18" charset="0"/>
            </a:endParaRPr>
          </a:p>
          <a:p>
            <a:pPr marL="0" marR="0" lvl="0" indent="0" algn="just">
              <a:lnSpc>
                <a:spcPct val="115000"/>
              </a:lnSpc>
              <a:buFont typeface="Georgia" panose="02040502050405020303" pitchFamily="18" charset="0"/>
              <a:buNone/>
            </a:pPr>
            <a:endParaRPr lang="de-DE" sz="1200" b="1" kern="100" dirty="0">
              <a:effectLst/>
              <a:latin typeface="Georgia" panose="02040502050405020303" pitchFamily="18" charset="0"/>
              <a:ea typeface="Aptos" panose="020B0004020202020204" pitchFamily="34" charset="0"/>
              <a:cs typeface="Times New Roman" panose="02020603050405020304" pitchFamily="18" charset="0"/>
            </a:endParaRPr>
          </a:p>
          <a:p>
            <a:pPr marL="0" marR="0" lvl="0" indent="0" algn="just">
              <a:lnSpc>
                <a:spcPct val="115000"/>
              </a:lnSpc>
              <a:buFont typeface="Georgia" panose="02040502050405020303" pitchFamily="18" charset="0"/>
              <a:buNone/>
            </a:pPr>
            <a:r>
              <a:rPr lang="de-DE" sz="1200" b="1" kern="100" dirty="0">
                <a:effectLst/>
                <a:latin typeface="Georgia" panose="02040502050405020303" pitchFamily="18" charset="0"/>
                <a:ea typeface="Aptos" panose="020B0004020202020204" pitchFamily="34" charset="0"/>
                <a:cs typeface="Times New Roman" panose="02020603050405020304" pitchFamily="18" charset="0"/>
              </a:rPr>
              <a:t>Japan von </a:t>
            </a:r>
            <a:r>
              <a:rPr lang="de-DE" sz="1200" b="1" kern="100" dirty="0">
                <a:effectLst/>
                <a:latin typeface="Aptos" panose="020B0004020202020204" pitchFamily="34" charset="0"/>
                <a:ea typeface="Aptos" panose="020B0004020202020204" pitchFamily="34" charset="0"/>
                <a:cs typeface="Times New Roman" panose="02020603050405020304" pitchFamily="18" charset="0"/>
              </a:rPr>
              <a:t>beeinträchtigt zu offen</a:t>
            </a:r>
          </a:p>
          <a:p>
            <a:pPr marL="342900" marR="0" lvl="0" indent="-342900" algn="just">
              <a:lnSpc>
                <a:spcPct val="115000"/>
              </a:lnSpc>
              <a:buFont typeface="Georgia" panose="02040502050405020303" pitchFamily="18" charset="0"/>
              <a:buChar char="-"/>
            </a:pPr>
            <a:r>
              <a:rPr lang="de-DE" sz="1200" kern="100" dirty="0">
                <a:effectLst/>
                <a:latin typeface="Georgia" panose="02040502050405020303" pitchFamily="18" charset="0"/>
                <a:ea typeface="Aptos" panose="020B0004020202020204" pitchFamily="34" charset="0"/>
                <a:cs typeface="Times New Roman" panose="02020603050405020304" pitchFamily="18" charset="0"/>
              </a:rPr>
              <a:t>keine Behinderungen für zivilgesellschaftliche Gruppen dokumentiert</a:t>
            </a:r>
          </a:p>
          <a:p>
            <a:pPr marL="342900" marR="0" lvl="0" indent="-342900" algn="just">
              <a:lnSpc>
                <a:spcPct val="115000"/>
              </a:lnSpc>
              <a:buFont typeface="Georgia" panose="02040502050405020303" pitchFamily="18" charset="0"/>
              <a:buChar char="-"/>
            </a:pPr>
            <a:r>
              <a:rPr lang="de-DE" sz="1200" kern="100" dirty="0">
                <a:effectLst/>
                <a:latin typeface="Georgia" panose="02040502050405020303" pitchFamily="18" charset="0"/>
                <a:ea typeface="Aptos" panose="020B0004020202020204" pitchFamily="34" charset="0"/>
                <a:cs typeface="Times New Roman" panose="02020603050405020304" pitchFamily="18" charset="0"/>
              </a:rPr>
              <a:t>Recht auf Versammlungsfreiheit wurde im Allgemeinen respektiert </a:t>
            </a:r>
          </a:p>
          <a:p>
            <a:pPr marL="342900" marR="0" lvl="0" indent="-342900" algn="just">
              <a:lnSpc>
                <a:spcPct val="115000"/>
              </a:lnSpc>
              <a:buFont typeface="Georgia" panose="02040502050405020303" pitchFamily="18" charset="0"/>
              <a:buChar char="-"/>
            </a:pPr>
            <a:r>
              <a:rPr lang="de-DE" sz="1200" kern="100" dirty="0">
                <a:effectLst/>
                <a:latin typeface="Georgia" panose="02040502050405020303" pitchFamily="18" charset="0"/>
                <a:ea typeface="Aptos" panose="020B0004020202020204" pitchFamily="34" charset="0"/>
                <a:cs typeface="Times New Roman" panose="02020603050405020304" pitchFamily="18" charset="0"/>
              </a:rPr>
              <a:t>Medien können ohne größere Einschränkungen arbeiten. </a:t>
            </a:r>
            <a:endParaRPr lang="de-DE"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just">
              <a:lnSpc>
                <a:spcPct val="115000"/>
              </a:lnSpc>
              <a:buFont typeface="Arial" panose="020B0604020202020204" pitchFamily="34" charset="0"/>
              <a:buNone/>
            </a:pPr>
            <a:endParaRPr lang="de-DE" sz="1200" b="1"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just">
              <a:lnSpc>
                <a:spcPct val="115000"/>
              </a:lnSpc>
              <a:buFont typeface="Arial" panose="020B0604020202020204" pitchFamily="34" charset="0"/>
              <a:buNone/>
            </a:pPr>
            <a:endParaRPr lang="de-DE" sz="1200" b="1"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just">
              <a:lnSpc>
                <a:spcPct val="115000"/>
              </a:lnSpc>
              <a:buFont typeface="Arial" panose="020B0604020202020204" pitchFamily="34" charset="0"/>
              <a:buNone/>
            </a:pPr>
            <a:r>
              <a:rPr lang="de-DE" sz="1200" b="1" kern="100" dirty="0">
                <a:effectLst/>
                <a:latin typeface="Aptos" panose="020B0004020202020204" pitchFamily="34" charset="0"/>
                <a:ea typeface="Aptos" panose="020B0004020202020204" pitchFamily="34" charset="0"/>
                <a:cs typeface="Times New Roman" panose="02020603050405020304" pitchFamily="18" charset="0"/>
              </a:rPr>
              <a:t>Slowenien: </a:t>
            </a:r>
            <a:r>
              <a:rPr lang="de-DE" sz="1200" b="1" kern="100" dirty="0">
                <a:effectLst/>
                <a:latin typeface="Georgia" panose="02040502050405020303" pitchFamily="18" charset="0"/>
                <a:ea typeface="Aptos" panose="020B0004020202020204" pitchFamily="34" charset="0"/>
                <a:cs typeface="Times New Roman" panose="02020603050405020304" pitchFamily="18" charset="0"/>
              </a:rPr>
              <a:t>von </a:t>
            </a:r>
            <a:r>
              <a:rPr lang="de-DE" sz="1200" b="1" kern="100" dirty="0">
                <a:effectLst/>
                <a:latin typeface="Aptos" panose="020B0004020202020204" pitchFamily="34" charset="0"/>
                <a:ea typeface="Aptos" panose="020B0004020202020204" pitchFamily="34" charset="0"/>
                <a:cs typeface="Times New Roman" panose="02020603050405020304" pitchFamily="18" charset="0"/>
              </a:rPr>
              <a:t>beeinträchtigt zu offen </a:t>
            </a:r>
          </a:p>
          <a:p>
            <a:pPr marL="342900" marR="0" lvl="0" indent="-342900" algn="just">
              <a:lnSpc>
                <a:spcPct val="115000"/>
              </a:lnSpc>
              <a:buFont typeface="Georgia" panose="02040502050405020303" pitchFamily="18" charset="0"/>
              <a:buChar char="-"/>
            </a:pPr>
            <a:r>
              <a:rPr lang="de-DE" sz="1200" kern="100" dirty="0">
                <a:effectLst/>
                <a:latin typeface="Georgia" panose="02040502050405020303" pitchFamily="18" charset="0"/>
                <a:ea typeface="Aptos" panose="020B0004020202020204" pitchFamily="34" charset="0"/>
                <a:cs typeface="Times New Roman" panose="02020603050405020304" pitchFamily="18" charset="0"/>
              </a:rPr>
              <a:t>Verbesserungen im Verhältnis zwischen Regierung und Zivilgesellschaft neue Konsultationsmechanismen einführte und in Zusammenarbeit mit zivilgesellschaftlichen Akteuren den öffentlich-rechtlichen Sender RTV Slowenien reformierte. </a:t>
            </a:r>
            <a:endParaRPr lang="de-DE"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just">
              <a:lnSpc>
                <a:spcPct val="115000"/>
              </a:lnSpc>
              <a:buFont typeface="Georgia" panose="02040502050405020303" pitchFamily="18" charset="0"/>
              <a:buChar char="-"/>
            </a:pPr>
            <a:r>
              <a:rPr lang="de-DE" sz="1200" kern="100" dirty="0">
                <a:effectLst/>
                <a:latin typeface="Georgia" panose="02040502050405020303" pitchFamily="18" charset="0"/>
                <a:ea typeface="Aptos" panose="020B0004020202020204" pitchFamily="34" charset="0"/>
                <a:cs typeface="Times New Roman" panose="02020603050405020304" pitchFamily="18" charset="0"/>
              </a:rPr>
              <a:t>Straferlass für Demonstrant*innen und andere Personen, die aufgrund von Verletzungen der COVID-19-Beschränkungen zu Geldstrafen verurteilt worden waren. </a:t>
            </a:r>
            <a:endParaRPr lang="de-DE"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just">
              <a:lnSpc>
                <a:spcPct val="115000"/>
              </a:lnSpc>
              <a:buFont typeface="Arial" panose="020B0604020202020204" pitchFamily="34" charset="0"/>
              <a:buNone/>
            </a:pPr>
            <a:endParaRPr lang="de-DE" sz="1200" b="1"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just">
              <a:lnSpc>
                <a:spcPct val="115000"/>
              </a:lnSpc>
              <a:buFont typeface="Arial" panose="020B0604020202020204" pitchFamily="34" charset="0"/>
              <a:buNone/>
            </a:pPr>
            <a:r>
              <a:rPr lang="de-DE" sz="1200" b="1" kern="100" dirty="0">
                <a:effectLst/>
                <a:latin typeface="Aptos" panose="020B0004020202020204" pitchFamily="34" charset="0"/>
                <a:ea typeface="Aptos" panose="020B0004020202020204" pitchFamily="34" charset="0"/>
                <a:cs typeface="Times New Roman" panose="02020603050405020304" pitchFamily="18" charset="0"/>
              </a:rPr>
              <a:t>Trinidad und Tobago: </a:t>
            </a:r>
          </a:p>
          <a:p>
            <a:pPr marL="342900" marR="0" lvl="0" indent="-342900" algn="just">
              <a:lnSpc>
                <a:spcPct val="115000"/>
              </a:lnSpc>
              <a:spcAft>
                <a:spcPts val="800"/>
              </a:spcAft>
              <a:buFont typeface="Georgia" panose="02040502050405020303" pitchFamily="18" charset="0"/>
              <a:buChar char="-"/>
            </a:pPr>
            <a:r>
              <a:rPr lang="de-DE" sz="1200" kern="100" dirty="0">
                <a:effectLst/>
                <a:latin typeface="Georgia" panose="02040502050405020303" pitchFamily="18" charset="0"/>
                <a:ea typeface="Aptos" panose="020B0004020202020204" pitchFamily="34" charset="0"/>
                <a:cs typeface="Times New Roman" panose="02020603050405020304" pitchFamily="18" charset="0"/>
              </a:rPr>
              <a:t>Verbesserungen bei den Freiheitsrechten, v.a. der Meinungsfreiheit</a:t>
            </a:r>
            <a:endParaRPr lang="de-DE"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just">
              <a:lnSpc>
                <a:spcPct val="115000"/>
              </a:lnSpc>
              <a:spcAft>
                <a:spcPts val="800"/>
              </a:spcAft>
              <a:buFont typeface="Georgia" panose="02040502050405020303" pitchFamily="18" charset="0"/>
              <a:buChar char="-"/>
            </a:pPr>
            <a:r>
              <a:rPr lang="de-DE" sz="1200" dirty="0">
                <a:effectLst/>
                <a:latin typeface="Georgia" panose="02040502050405020303" pitchFamily="18" charset="0"/>
                <a:ea typeface="Aptos" panose="020B0004020202020204" pitchFamily="34" charset="0"/>
                <a:cs typeface="Times New Roman" panose="02020603050405020304" pitchFamily="18" charset="0"/>
              </a:rPr>
              <a:t>Herausforderungen stellen sich jedoch weiterhin im Bereich der Pressefreiheit</a:t>
            </a:r>
          </a:p>
          <a:p>
            <a:pPr marL="342900" marR="0" lvl="0" indent="-342900" algn="just">
              <a:lnSpc>
                <a:spcPct val="115000"/>
              </a:lnSpc>
              <a:spcAft>
                <a:spcPts val="800"/>
              </a:spcAft>
              <a:buFont typeface="Georgia" panose="02040502050405020303" pitchFamily="18" charset="0"/>
              <a:buChar char="-"/>
            </a:pPr>
            <a:endParaRPr lang="de-DE" sz="1200" b="1" kern="100" dirty="0">
              <a:effectLst/>
              <a:latin typeface="Georgia" panose="02040502050405020303" pitchFamily="18" charset="0"/>
              <a:ea typeface="Aptos" panose="020B0004020202020204" pitchFamily="34" charset="0"/>
              <a:cs typeface="Times New Roman" panose="02020603050405020304" pitchFamily="18" charset="0"/>
            </a:endParaRPr>
          </a:p>
          <a:p>
            <a:pPr marL="342900" marR="0" lvl="0" indent="-342900" algn="just">
              <a:lnSpc>
                <a:spcPct val="115000"/>
              </a:lnSpc>
              <a:spcAft>
                <a:spcPts val="800"/>
              </a:spcAft>
              <a:buFont typeface="Georgia" panose="02040502050405020303" pitchFamily="18" charset="0"/>
              <a:buChar char="-"/>
            </a:pPr>
            <a:endParaRPr lang="de-DE" sz="1200" b="1" kern="100" dirty="0">
              <a:effectLst/>
              <a:latin typeface="Georgia" panose="02040502050405020303" pitchFamily="18" charset="0"/>
              <a:ea typeface="Aptos" panose="020B0004020202020204" pitchFamily="34" charset="0"/>
              <a:cs typeface="Times New Roman" panose="02020603050405020304" pitchFamily="18" charset="0"/>
            </a:endParaRPr>
          </a:p>
          <a:p>
            <a:pPr marL="0" marR="0" lvl="0" indent="0" algn="just">
              <a:lnSpc>
                <a:spcPct val="115000"/>
              </a:lnSpc>
              <a:spcAft>
                <a:spcPts val="800"/>
              </a:spcAft>
              <a:buFont typeface="Georgia" panose="02040502050405020303" pitchFamily="18" charset="0"/>
              <a:buNone/>
            </a:pPr>
            <a:r>
              <a:rPr lang="de-DE" sz="1200" b="1" kern="100" dirty="0">
                <a:effectLst/>
                <a:latin typeface="Georgia" panose="02040502050405020303" pitchFamily="18" charset="0"/>
                <a:ea typeface="Aptos" panose="020B0004020202020204" pitchFamily="34" charset="0"/>
                <a:cs typeface="Times New Roman" panose="02020603050405020304" pitchFamily="18" charset="0"/>
              </a:rPr>
              <a:t>Botswana: von beschränkt zu beeinträchtigt </a:t>
            </a:r>
          </a:p>
          <a:p>
            <a:pPr marL="342900" marR="0" lvl="0" indent="-342900" algn="just">
              <a:lnSpc>
                <a:spcPct val="115000"/>
              </a:lnSpc>
              <a:buFont typeface="Georgia" panose="02040502050405020303" pitchFamily="18" charset="0"/>
              <a:buChar char="-"/>
            </a:pPr>
            <a:r>
              <a:rPr lang="de-DE" sz="1200" kern="100" dirty="0">
                <a:effectLst/>
                <a:latin typeface="Georgia" panose="02040502050405020303" pitchFamily="18" charset="0"/>
                <a:ea typeface="Aptos" panose="020B0004020202020204" pitchFamily="34" charset="0"/>
                <a:cs typeface="Times New Roman" panose="02020603050405020304" pitchFamily="18" charset="0"/>
              </a:rPr>
              <a:t>Rückgang der Gewalt im Land zu verzeichnen. </a:t>
            </a:r>
            <a:endParaRPr lang="de-DE"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just">
              <a:lnSpc>
                <a:spcPct val="115000"/>
              </a:lnSpc>
              <a:spcAft>
                <a:spcPts val="800"/>
              </a:spcAft>
              <a:buFont typeface="Georgia" panose="02040502050405020303" pitchFamily="18" charset="0"/>
              <a:buChar char="-"/>
            </a:pPr>
            <a:r>
              <a:rPr lang="de-DE" sz="1200" kern="100" dirty="0">
                <a:effectLst/>
                <a:latin typeface="Georgia" panose="02040502050405020303" pitchFamily="18" charset="0"/>
                <a:ea typeface="Aptos" panose="020B0004020202020204" pitchFamily="34" charset="0"/>
                <a:cs typeface="Times New Roman" panose="02020603050405020304" pitchFamily="18" charset="0"/>
              </a:rPr>
              <a:t>Zivilgesellschaftliche Akteure wehrten sich erfolgreich gegen eine, durch die Exekutive angestoßene, Überarbeitung der Verfassung, an der die Öffentlichkeit nicht beteiligt wurde </a:t>
            </a:r>
          </a:p>
          <a:p>
            <a:pPr marL="342900" marR="0" lvl="0" indent="-342900" algn="just">
              <a:lnSpc>
                <a:spcPct val="115000"/>
              </a:lnSpc>
              <a:spcAft>
                <a:spcPts val="800"/>
              </a:spcAft>
              <a:buFont typeface="Georgia" panose="02040502050405020303" pitchFamily="18" charset="0"/>
              <a:buChar char="-"/>
            </a:pPr>
            <a:endParaRPr lang="de-DE" sz="1200" b="1" kern="100" dirty="0">
              <a:effectLst/>
              <a:latin typeface="Georgia" panose="02040502050405020303" pitchFamily="18" charset="0"/>
              <a:ea typeface="Aptos" panose="020B0004020202020204" pitchFamily="34" charset="0"/>
              <a:cs typeface="Times New Roman" panose="02020603050405020304" pitchFamily="18" charset="0"/>
            </a:endParaRPr>
          </a:p>
          <a:p>
            <a:pPr marL="0" marR="0" lvl="0" indent="0" algn="just">
              <a:lnSpc>
                <a:spcPct val="115000"/>
              </a:lnSpc>
              <a:spcAft>
                <a:spcPts val="800"/>
              </a:spcAft>
              <a:buFont typeface="Georgia" panose="02040502050405020303" pitchFamily="18" charset="0"/>
              <a:buNone/>
            </a:pPr>
            <a:r>
              <a:rPr lang="de-DE" sz="1200" b="1" kern="100" dirty="0">
                <a:effectLst/>
                <a:latin typeface="Georgia" panose="02040502050405020303" pitchFamily="18" charset="0"/>
                <a:ea typeface="Aptos" panose="020B0004020202020204" pitchFamily="34" charset="0"/>
                <a:cs typeface="Times New Roman" panose="02020603050405020304" pitchFamily="18" charset="0"/>
              </a:rPr>
              <a:t>Fidschi: von beschränkt zu beeinträchtigt </a:t>
            </a:r>
          </a:p>
          <a:p>
            <a:pPr marL="342900" marR="0" lvl="0" indent="-342900" algn="just">
              <a:lnSpc>
                <a:spcPct val="115000"/>
              </a:lnSpc>
              <a:buFont typeface="Georgia" panose="02040502050405020303" pitchFamily="18" charset="0"/>
              <a:buChar char="-"/>
            </a:pPr>
            <a:r>
              <a:rPr lang="de-DE" sz="1200" kern="100" dirty="0">
                <a:effectLst/>
                <a:latin typeface="Georgia" panose="02040502050405020303" pitchFamily="18" charset="0"/>
                <a:ea typeface="Aptos" panose="020B0004020202020204" pitchFamily="34" charset="0"/>
                <a:cs typeface="Times New Roman" panose="02020603050405020304" pitchFamily="18" charset="0"/>
              </a:rPr>
              <a:t>einschränkendes Mediengesetz zurückgezogen, das journalistische Arbeit im Land seit 2010 erschwerte. </a:t>
            </a:r>
          </a:p>
          <a:p>
            <a:pPr marL="342900" marR="0" lvl="0" indent="-342900" algn="just">
              <a:lnSpc>
                <a:spcPct val="115000"/>
              </a:lnSpc>
              <a:buFont typeface="Georgia" panose="02040502050405020303" pitchFamily="18" charset="0"/>
              <a:buChar char="-"/>
            </a:pPr>
            <a:r>
              <a:rPr lang="de-DE" sz="1200" kern="100" dirty="0">
                <a:effectLst/>
                <a:latin typeface="Georgia" panose="02040502050405020303" pitchFamily="18" charset="0"/>
                <a:ea typeface="Aptos" panose="020B0004020202020204" pitchFamily="34" charset="0"/>
                <a:cs typeface="Times New Roman" panose="02020603050405020304" pitchFamily="18" charset="0"/>
              </a:rPr>
              <a:t>politisch motivierte Reisebeschränkungen aufgehoben und </a:t>
            </a:r>
            <a:r>
              <a:rPr lang="de-DE" sz="1200" kern="100" dirty="0" err="1">
                <a:effectLst/>
                <a:latin typeface="Georgia" panose="02040502050405020303" pitchFamily="18" charset="0"/>
                <a:ea typeface="Aptos" panose="020B0004020202020204" pitchFamily="34" charset="0"/>
                <a:cs typeface="Times New Roman" panose="02020603050405020304" pitchFamily="18" charset="0"/>
              </a:rPr>
              <a:t>Fijis</a:t>
            </a:r>
            <a:r>
              <a:rPr lang="de-DE" sz="1200" kern="100" dirty="0">
                <a:effectLst/>
                <a:latin typeface="Georgia" panose="02040502050405020303" pitchFamily="18" charset="0"/>
                <a:ea typeface="Aptos" panose="020B0004020202020204" pitchFamily="34" charset="0"/>
                <a:cs typeface="Times New Roman" panose="02020603050405020304" pitchFamily="18" charset="0"/>
              </a:rPr>
              <a:t> Menschenrechts- und Antidiskriminierungskommission gestärkt</a:t>
            </a:r>
            <a:endParaRPr lang="de-DE"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just">
              <a:lnSpc>
                <a:spcPct val="115000"/>
              </a:lnSpc>
              <a:spcAft>
                <a:spcPts val="800"/>
              </a:spcAft>
              <a:buFont typeface="Georgia" panose="02040502050405020303" pitchFamily="18" charset="0"/>
              <a:buChar char="-"/>
            </a:pPr>
            <a:r>
              <a:rPr lang="de-DE" sz="1200" kern="100" dirty="0">
                <a:effectLst/>
                <a:latin typeface="Georgia" panose="02040502050405020303" pitchFamily="18" charset="0"/>
                <a:ea typeface="Aptos" panose="020B0004020202020204" pitchFamily="34" charset="0"/>
                <a:cs typeface="Times New Roman" panose="02020603050405020304" pitchFamily="18" charset="0"/>
              </a:rPr>
              <a:t>Public Order (Amendment) Act, das friedliche Versammlungen und das Recht auf freie Meinungsäußerung einschränkt, bleibt weiter in Kraft. pro-palästinensische Proteste blockiert.</a:t>
            </a:r>
          </a:p>
          <a:p>
            <a:pPr marL="342900" marR="0" lvl="0" indent="-342900" algn="just">
              <a:lnSpc>
                <a:spcPct val="115000"/>
              </a:lnSpc>
              <a:spcAft>
                <a:spcPts val="800"/>
              </a:spcAft>
              <a:buFont typeface="Georgia" panose="02040502050405020303" pitchFamily="18" charset="0"/>
              <a:buChar char="-"/>
            </a:pPr>
            <a:endParaRPr lang="de-DE" sz="1200" kern="100" dirty="0">
              <a:effectLst/>
              <a:latin typeface="Georgia" panose="02040502050405020303" pitchFamily="18" charset="0"/>
              <a:ea typeface="Aptos" panose="020B0004020202020204" pitchFamily="34" charset="0"/>
              <a:cs typeface="Times New Roman" panose="02020603050405020304" pitchFamily="18" charset="0"/>
            </a:endParaRPr>
          </a:p>
          <a:p>
            <a:pPr marL="0" marR="0" lvl="0" indent="0" algn="just">
              <a:lnSpc>
                <a:spcPct val="115000"/>
              </a:lnSpc>
              <a:spcAft>
                <a:spcPts val="800"/>
              </a:spcAft>
              <a:buFont typeface="Georgia" panose="02040502050405020303" pitchFamily="18" charset="0"/>
              <a:buNone/>
            </a:pPr>
            <a:r>
              <a:rPr lang="de-DE" sz="1200" b="1" kern="100" dirty="0">
                <a:effectLst/>
                <a:latin typeface="Georgia" panose="02040502050405020303" pitchFamily="18" charset="0"/>
                <a:ea typeface="Aptos" panose="020B0004020202020204" pitchFamily="34" charset="0"/>
                <a:cs typeface="Times New Roman" panose="02020603050405020304" pitchFamily="18" charset="0"/>
              </a:rPr>
              <a:t>Liberia</a:t>
            </a:r>
            <a:r>
              <a:rPr lang="de-DE" sz="1200" kern="100" dirty="0">
                <a:effectLst/>
                <a:latin typeface="Georgia" panose="02040502050405020303" pitchFamily="18" charset="0"/>
                <a:ea typeface="Aptos" panose="020B0004020202020204" pitchFamily="34" charset="0"/>
                <a:cs typeface="Times New Roman" panose="02020603050405020304" pitchFamily="18" charset="0"/>
              </a:rPr>
              <a:t>: </a:t>
            </a:r>
            <a:r>
              <a:rPr lang="de-DE" sz="1200" b="1" kern="100" dirty="0">
                <a:effectLst/>
                <a:latin typeface="Georgia" panose="02040502050405020303" pitchFamily="18" charset="0"/>
                <a:ea typeface="Aptos" panose="020B0004020202020204" pitchFamily="34" charset="0"/>
                <a:cs typeface="Times New Roman" panose="02020603050405020304" pitchFamily="18" charset="0"/>
              </a:rPr>
              <a:t>von beschränkt zu beeinträchtigt </a:t>
            </a:r>
          </a:p>
          <a:p>
            <a:pPr marL="285750" marR="0" lvl="0" indent="-285750" algn="just" defTabSz="914400" rtl="0" eaLnBrk="0" fontAlgn="base" latinLnBrk="0" hangingPunct="0">
              <a:lnSpc>
                <a:spcPct val="115000"/>
              </a:lnSpc>
              <a:spcBef>
                <a:spcPct val="30000"/>
              </a:spcBef>
              <a:spcAft>
                <a:spcPts val="800"/>
              </a:spcAft>
              <a:buClrTx/>
              <a:buSzTx/>
              <a:buFont typeface="Arial" panose="020B0604020202020204" pitchFamily="34" charset="0"/>
              <a:buChar char="•"/>
              <a:tabLst/>
              <a:defRPr/>
            </a:pPr>
            <a:r>
              <a:rPr lang="de-DE" sz="1200" kern="100" dirty="0">
                <a:effectLst/>
                <a:latin typeface="Georgia" panose="02040502050405020303" pitchFamily="18" charset="0"/>
                <a:ea typeface="Aptos" panose="020B0004020202020204" pitchFamily="34" charset="0"/>
                <a:cs typeface="Times New Roman" panose="02020603050405020304" pitchFamily="18" charset="0"/>
              </a:rPr>
              <a:t>2 friedliche, demokratische Regierungswechsel im Land</a:t>
            </a:r>
          </a:p>
          <a:p>
            <a:pPr marL="285750" marR="0" lvl="0" indent="-285750" algn="just" defTabSz="914400" rtl="0" eaLnBrk="0" fontAlgn="base" latinLnBrk="0" hangingPunct="0">
              <a:lnSpc>
                <a:spcPct val="115000"/>
              </a:lnSpc>
              <a:spcBef>
                <a:spcPct val="30000"/>
              </a:spcBef>
              <a:spcAft>
                <a:spcPts val="800"/>
              </a:spcAft>
              <a:buClrTx/>
              <a:buSzTx/>
              <a:buFont typeface="Arial" panose="020B0604020202020204" pitchFamily="34" charset="0"/>
              <a:buChar char="•"/>
              <a:tabLst/>
              <a:defRPr/>
            </a:pPr>
            <a:r>
              <a:rPr lang="de-DE" sz="1200" kern="100" dirty="0">
                <a:effectLst/>
                <a:latin typeface="Georgia" panose="02040502050405020303" pitchFamily="18" charset="0"/>
                <a:ea typeface="Aptos" panose="020B0004020202020204" pitchFamily="34" charset="0"/>
                <a:cs typeface="Times New Roman" panose="02020603050405020304" pitchFamily="18" charset="0"/>
              </a:rPr>
              <a:t>weniger Verletzungen der Freiheitsrechte. Insbesondere die Achtung der Presse- und der Versammlungsfreiheit haben sich verbessert. </a:t>
            </a:r>
          </a:p>
          <a:p>
            <a:pPr marL="0" marR="0" lvl="0" indent="0" algn="just" defTabSz="914400" rtl="0" eaLnBrk="0" fontAlgn="base" latinLnBrk="0" hangingPunct="0">
              <a:lnSpc>
                <a:spcPct val="115000"/>
              </a:lnSpc>
              <a:spcBef>
                <a:spcPct val="30000"/>
              </a:spcBef>
              <a:spcAft>
                <a:spcPts val="800"/>
              </a:spcAft>
              <a:buClrTx/>
              <a:buSzTx/>
              <a:buFont typeface="Arial" panose="020B0604020202020204" pitchFamily="34" charset="0"/>
              <a:buNone/>
              <a:tabLst/>
              <a:defRPr/>
            </a:pPr>
            <a:endParaRPr lang="de-DE" sz="1200" kern="100" dirty="0">
              <a:effectLst/>
              <a:latin typeface="Georgia" panose="02040502050405020303" pitchFamily="18" charset="0"/>
              <a:ea typeface="Aptos" panose="020B0004020202020204" pitchFamily="34" charset="0"/>
              <a:cs typeface="Times New Roman" panose="02020603050405020304" pitchFamily="18" charset="0"/>
            </a:endParaRPr>
          </a:p>
          <a:p>
            <a:pPr marL="0" marR="0" lvl="0" indent="0" algn="just" defTabSz="914400" rtl="0" eaLnBrk="0" fontAlgn="base" latinLnBrk="0" hangingPunct="0">
              <a:lnSpc>
                <a:spcPct val="115000"/>
              </a:lnSpc>
              <a:spcBef>
                <a:spcPct val="30000"/>
              </a:spcBef>
              <a:spcAft>
                <a:spcPts val="800"/>
              </a:spcAft>
              <a:buClrTx/>
              <a:buSzTx/>
              <a:buFont typeface="Arial" panose="020B0604020202020204" pitchFamily="34" charset="0"/>
              <a:buNone/>
              <a:tabLst/>
              <a:defRPr/>
            </a:pPr>
            <a:r>
              <a:rPr lang="de-DE" sz="1200" b="1" kern="100" dirty="0">
                <a:effectLst/>
                <a:latin typeface="Georgia" panose="02040502050405020303" pitchFamily="18" charset="0"/>
                <a:ea typeface="Aptos" panose="020B0004020202020204" pitchFamily="34" charset="0"/>
                <a:cs typeface="Times New Roman" panose="02020603050405020304" pitchFamily="18" charset="0"/>
              </a:rPr>
              <a:t>Polen</a:t>
            </a:r>
            <a:r>
              <a:rPr lang="de-DE" sz="1200" kern="100" dirty="0">
                <a:effectLst/>
                <a:latin typeface="Georgia" panose="02040502050405020303" pitchFamily="18" charset="0"/>
                <a:ea typeface="Aptos" panose="020B0004020202020204" pitchFamily="34" charset="0"/>
                <a:cs typeface="Times New Roman" panose="02020603050405020304" pitchFamily="18" charset="0"/>
              </a:rPr>
              <a:t>:  </a:t>
            </a:r>
            <a:r>
              <a:rPr lang="de-DE" sz="1200" b="1" kern="100" dirty="0">
                <a:effectLst/>
                <a:latin typeface="Georgia" panose="02040502050405020303" pitchFamily="18" charset="0"/>
                <a:ea typeface="Aptos" panose="020B0004020202020204" pitchFamily="34" charset="0"/>
                <a:cs typeface="Times New Roman" panose="02020603050405020304" pitchFamily="18" charset="0"/>
              </a:rPr>
              <a:t>von beschränkt zu beeinträchtigt </a:t>
            </a:r>
          </a:p>
          <a:p>
            <a:pPr marL="342900" marR="0" lvl="0" indent="-342900" algn="l">
              <a:lnSpc>
                <a:spcPct val="115000"/>
              </a:lnSpc>
              <a:buFont typeface="Georgia" panose="02040502050405020303" pitchFamily="18" charset="0"/>
              <a:buChar char="-"/>
            </a:pPr>
            <a:r>
              <a:rPr lang="de-DE" sz="1200" kern="100" dirty="0">
                <a:effectLst/>
                <a:latin typeface="Georgia" panose="02040502050405020303" pitchFamily="18" charset="0"/>
                <a:ea typeface="Aptos" panose="020B0004020202020204" pitchFamily="34" charset="0"/>
                <a:cs typeface="Times New Roman" panose="02020603050405020304" pitchFamily="18" charset="0"/>
              </a:rPr>
              <a:t>Stärkung der Unabhängigkeit der Justiz, Legalisierung von gleichgeschlechtlichen Partnerschaften und Liberalisierung von Abtreibungsrechten, </a:t>
            </a:r>
          </a:p>
          <a:p>
            <a:pPr marL="342900" marR="0" lvl="0" indent="-342900" algn="l">
              <a:lnSpc>
                <a:spcPct val="115000"/>
              </a:lnSpc>
              <a:buFont typeface="Georgia" panose="02040502050405020303" pitchFamily="18" charset="0"/>
              <a:buChar char="-"/>
            </a:pPr>
            <a:r>
              <a:rPr lang="de-DE" sz="1200" kern="100" dirty="0">
                <a:effectLst/>
                <a:latin typeface="Georgia" panose="02040502050405020303" pitchFamily="18" charset="0"/>
                <a:ea typeface="Aptos" panose="020B0004020202020204" pitchFamily="34" charset="0"/>
                <a:cs typeface="Times New Roman" panose="02020603050405020304" pitchFamily="18" charset="0"/>
              </a:rPr>
              <a:t>Bildung einer Kommission, die den Missbrauch von Spionagesoftware untersucht, die gegen Kritiker*innen und Aktivist*innen zum Einsatz gekommen sein soll</a:t>
            </a:r>
          </a:p>
          <a:p>
            <a:pPr marL="342900" marR="0" lvl="0" indent="-342900" algn="l">
              <a:lnSpc>
                <a:spcPct val="115000"/>
              </a:lnSpc>
              <a:buFont typeface="Georgia" panose="02040502050405020303" pitchFamily="18" charset="0"/>
              <a:buChar char="-"/>
            </a:pPr>
            <a:r>
              <a:rPr lang="de-DE" sz="1200" kern="100" dirty="0">
                <a:effectLst/>
                <a:latin typeface="Georgia" panose="02040502050405020303" pitchFamily="18" charset="0"/>
                <a:ea typeface="Aptos" panose="020B0004020202020204" pitchFamily="34" charset="0"/>
                <a:cs typeface="Times New Roman" panose="02020603050405020304" pitchFamily="18" charset="0"/>
              </a:rPr>
              <a:t>zivilgesellschaftlichen Beratungsgremium eingerichtet, das die Agenda der polnischen EU-Ratspräsidentschaft mitgestalten soll. </a:t>
            </a:r>
            <a:endParaRPr lang="de-DE"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just">
              <a:lnSpc>
                <a:spcPct val="115000"/>
              </a:lnSpc>
              <a:spcAft>
                <a:spcPts val="800"/>
              </a:spcAft>
              <a:buFont typeface="Georgia" panose="02040502050405020303" pitchFamily="18" charset="0"/>
              <a:buChar char="-"/>
            </a:pPr>
            <a:r>
              <a:rPr lang="de-DE" sz="1200" kern="100" dirty="0">
                <a:effectLst/>
                <a:latin typeface="Georgia" panose="02040502050405020303" pitchFamily="18" charset="0"/>
                <a:ea typeface="Aptos" panose="020B0004020202020204" pitchFamily="34" charset="0"/>
                <a:cs typeface="Times New Roman" panose="02020603050405020304" pitchFamily="18" charset="0"/>
              </a:rPr>
              <a:t>Bedenken: Bemühungen der Regierung zur "Entpolitisierung" des öffentlich-rechtlichen Rundfunks und die neue Migrationsstrategie, die das Recht auf Asyl verletzt. </a:t>
            </a:r>
          </a:p>
          <a:p>
            <a:pPr marL="342900" marR="0" lvl="0" indent="-342900" algn="just">
              <a:lnSpc>
                <a:spcPct val="115000"/>
              </a:lnSpc>
              <a:spcAft>
                <a:spcPts val="800"/>
              </a:spcAft>
              <a:buFont typeface="Georgia" panose="02040502050405020303" pitchFamily="18" charset="0"/>
              <a:buChar char="-"/>
            </a:pPr>
            <a:endParaRPr lang="de-DE" sz="1200" kern="100" dirty="0">
              <a:effectLst/>
              <a:latin typeface="Georgia" panose="02040502050405020303" pitchFamily="18" charset="0"/>
              <a:ea typeface="Aptos" panose="020B0004020202020204" pitchFamily="34" charset="0"/>
              <a:cs typeface="Times New Roman" panose="02020603050405020304" pitchFamily="18" charset="0"/>
            </a:endParaRPr>
          </a:p>
          <a:p>
            <a:pPr marL="342900" marR="0" lvl="0" indent="-342900" algn="just">
              <a:lnSpc>
                <a:spcPct val="115000"/>
              </a:lnSpc>
              <a:spcAft>
                <a:spcPts val="800"/>
              </a:spcAft>
              <a:buFont typeface="Georgia" panose="02040502050405020303" pitchFamily="18" charset="0"/>
              <a:buChar char="-"/>
            </a:pPr>
            <a:endParaRPr lang="de-DE" sz="1200" kern="100" dirty="0">
              <a:effectLst/>
              <a:latin typeface="Georgia" panose="02040502050405020303" pitchFamily="18" charset="0"/>
              <a:ea typeface="Aptos" panose="020B0004020202020204" pitchFamily="34" charset="0"/>
              <a:cs typeface="Times New Roman" panose="02020603050405020304" pitchFamily="18" charset="0"/>
            </a:endParaRPr>
          </a:p>
          <a:p>
            <a:pPr marL="0" marR="0" lvl="0" indent="0" algn="just">
              <a:lnSpc>
                <a:spcPct val="115000"/>
              </a:lnSpc>
              <a:spcAft>
                <a:spcPts val="800"/>
              </a:spcAft>
              <a:buFont typeface="Georgia" panose="02040502050405020303" pitchFamily="18" charset="0"/>
              <a:buNone/>
            </a:pPr>
            <a:r>
              <a:rPr lang="de-DE" sz="1200" b="1" kern="100" dirty="0">
                <a:effectLst/>
                <a:latin typeface="Georgia" panose="02040502050405020303" pitchFamily="18" charset="0"/>
                <a:ea typeface="Aptos" panose="020B0004020202020204" pitchFamily="34" charset="0"/>
                <a:cs typeface="Times New Roman" panose="02020603050405020304" pitchFamily="18" charset="0"/>
              </a:rPr>
              <a:t>Bangladesch: von geschlossen zu unterdrückt</a:t>
            </a:r>
            <a:endParaRPr lang="de-DE" sz="1200" b="1"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just">
              <a:lnSpc>
                <a:spcPct val="115000"/>
              </a:lnSpc>
              <a:buFont typeface="Georgia" panose="02040502050405020303" pitchFamily="18" charset="0"/>
              <a:buChar char="-"/>
            </a:pPr>
            <a:r>
              <a:rPr lang="de-DE" sz="1200" kern="100" dirty="0">
                <a:effectLst/>
                <a:latin typeface="Georgia" panose="02040502050405020303" pitchFamily="18" charset="0"/>
                <a:ea typeface="Aptos" panose="020B0004020202020204" pitchFamily="34" charset="0"/>
                <a:cs typeface="Times New Roman" panose="02020603050405020304" pitchFamily="18" charset="0"/>
              </a:rPr>
              <a:t>Demonstranten und Menschenrechtsverteidiger*innen wurden freigelassen, die Haftstrafen von verurteilten Menschenrechtsverteidigern wurden erlassen. </a:t>
            </a:r>
            <a:endParaRPr lang="de-DE"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just">
              <a:lnSpc>
                <a:spcPct val="115000"/>
              </a:lnSpc>
              <a:buFont typeface="Georgia" panose="02040502050405020303" pitchFamily="18" charset="0"/>
              <a:buChar char="-"/>
            </a:pPr>
            <a:r>
              <a:rPr lang="de-DE" sz="1200" kern="100" dirty="0">
                <a:effectLst/>
                <a:latin typeface="Georgia" panose="02040502050405020303" pitchFamily="18" charset="0"/>
                <a:ea typeface="Aptos" panose="020B0004020202020204" pitchFamily="34" charset="0"/>
                <a:cs typeface="Times New Roman" panose="02020603050405020304" pitchFamily="18" charset="0"/>
              </a:rPr>
              <a:t>International Convention </a:t>
            </a:r>
            <a:r>
              <a:rPr lang="de-DE" sz="1200" kern="100" dirty="0" err="1">
                <a:effectLst/>
                <a:latin typeface="Georgia" panose="02040502050405020303" pitchFamily="18" charset="0"/>
                <a:ea typeface="Aptos" panose="020B0004020202020204" pitchFamily="34" charset="0"/>
                <a:cs typeface="Times New Roman" panose="02020603050405020304" pitchFamily="18" charset="0"/>
              </a:rPr>
              <a:t>for</a:t>
            </a:r>
            <a:r>
              <a:rPr lang="de-DE" sz="1200" kern="100" dirty="0">
                <a:effectLst/>
                <a:latin typeface="Georgia" panose="02040502050405020303" pitchFamily="18" charset="0"/>
                <a:ea typeface="Aptos" panose="020B0004020202020204" pitchFamily="34" charset="0"/>
                <a:cs typeface="Times New Roman" panose="02020603050405020304" pitchFamily="18" charset="0"/>
              </a:rPr>
              <a:t> </a:t>
            </a:r>
            <a:r>
              <a:rPr lang="de-DE" sz="1200" kern="100" dirty="0" err="1">
                <a:effectLst/>
                <a:latin typeface="Georgia" panose="02040502050405020303" pitchFamily="18" charset="0"/>
                <a:ea typeface="Aptos" panose="020B0004020202020204" pitchFamily="34" charset="0"/>
                <a:cs typeface="Times New Roman" panose="02020603050405020304" pitchFamily="18" charset="0"/>
              </a:rPr>
              <a:t>the</a:t>
            </a:r>
            <a:r>
              <a:rPr lang="de-DE" sz="1200" kern="100" dirty="0">
                <a:effectLst/>
                <a:latin typeface="Georgia" panose="02040502050405020303" pitchFamily="18" charset="0"/>
                <a:ea typeface="Aptos" panose="020B0004020202020204" pitchFamily="34" charset="0"/>
                <a:cs typeface="Times New Roman" panose="02020603050405020304" pitchFamily="18" charset="0"/>
              </a:rPr>
              <a:t> </a:t>
            </a:r>
            <a:r>
              <a:rPr lang="de-DE" sz="1200" kern="100" dirty="0" err="1">
                <a:effectLst/>
                <a:latin typeface="Georgia" panose="02040502050405020303" pitchFamily="18" charset="0"/>
                <a:ea typeface="Aptos" panose="020B0004020202020204" pitchFamily="34" charset="0"/>
                <a:cs typeface="Times New Roman" panose="02020603050405020304" pitchFamily="18" charset="0"/>
              </a:rPr>
              <a:t>Protection</a:t>
            </a:r>
            <a:r>
              <a:rPr lang="de-DE" sz="1200" kern="100" dirty="0">
                <a:effectLst/>
                <a:latin typeface="Georgia" panose="02040502050405020303" pitchFamily="18" charset="0"/>
                <a:ea typeface="Aptos" panose="020B0004020202020204" pitchFamily="34" charset="0"/>
                <a:cs typeface="Times New Roman" panose="02020603050405020304" pitchFamily="18" charset="0"/>
              </a:rPr>
              <a:t> </a:t>
            </a:r>
            <a:r>
              <a:rPr lang="de-DE" sz="1200" kern="100" dirty="0" err="1">
                <a:effectLst/>
                <a:latin typeface="Georgia" panose="02040502050405020303" pitchFamily="18" charset="0"/>
                <a:ea typeface="Aptos" panose="020B0004020202020204" pitchFamily="34" charset="0"/>
                <a:cs typeface="Times New Roman" panose="02020603050405020304" pitchFamily="18" charset="0"/>
              </a:rPr>
              <a:t>of</a:t>
            </a:r>
            <a:r>
              <a:rPr lang="de-DE" sz="1200" kern="100" dirty="0">
                <a:effectLst/>
                <a:latin typeface="Georgia" panose="02040502050405020303" pitchFamily="18" charset="0"/>
                <a:ea typeface="Aptos" panose="020B0004020202020204" pitchFamily="34" charset="0"/>
                <a:cs typeface="Times New Roman" panose="02020603050405020304" pitchFamily="18" charset="0"/>
              </a:rPr>
              <a:t> All </a:t>
            </a:r>
            <a:r>
              <a:rPr lang="de-DE" sz="1200" kern="100" dirty="0" err="1">
                <a:effectLst/>
                <a:latin typeface="Georgia" panose="02040502050405020303" pitchFamily="18" charset="0"/>
                <a:ea typeface="Aptos" panose="020B0004020202020204" pitchFamily="34" charset="0"/>
                <a:cs typeface="Times New Roman" panose="02020603050405020304" pitchFamily="18" charset="0"/>
              </a:rPr>
              <a:t>Persons</a:t>
            </a:r>
            <a:r>
              <a:rPr lang="de-DE" sz="1200" kern="100" dirty="0">
                <a:effectLst/>
                <a:latin typeface="Georgia" panose="02040502050405020303" pitchFamily="18" charset="0"/>
                <a:ea typeface="Aptos" panose="020B0004020202020204" pitchFamily="34" charset="0"/>
                <a:cs typeface="Times New Roman" panose="02020603050405020304" pitchFamily="18" charset="0"/>
              </a:rPr>
              <a:t> </a:t>
            </a:r>
            <a:r>
              <a:rPr lang="de-DE" sz="1200" kern="100" dirty="0" err="1">
                <a:effectLst/>
                <a:latin typeface="Georgia" panose="02040502050405020303" pitchFamily="18" charset="0"/>
                <a:ea typeface="Aptos" panose="020B0004020202020204" pitchFamily="34" charset="0"/>
                <a:cs typeface="Times New Roman" panose="02020603050405020304" pitchFamily="18" charset="0"/>
              </a:rPr>
              <a:t>from</a:t>
            </a:r>
            <a:r>
              <a:rPr lang="de-DE" sz="1200" kern="100" dirty="0">
                <a:effectLst/>
                <a:latin typeface="Georgia" panose="02040502050405020303" pitchFamily="18" charset="0"/>
                <a:ea typeface="Aptos" panose="020B0004020202020204" pitchFamily="34" charset="0"/>
                <a:cs typeface="Times New Roman" panose="02020603050405020304" pitchFamily="18" charset="0"/>
              </a:rPr>
              <a:t> </a:t>
            </a:r>
            <a:r>
              <a:rPr lang="de-DE" sz="1200" kern="100" dirty="0" err="1">
                <a:effectLst/>
                <a:latin typeface="Georgia" panose="02040502050405020303" pitchFamily="18" charset="0"/>
                <a:ea typeface="Aptos" panose="020B0004020202020204" pitchFamily="34" charset="0"/>
                <a:cs typeface="Times New Roman" panose="02020603050405020304" pitchFamily="18" charset="0"/>
              </a:rPr>
              <a:t>Enforced</a:t>
            </a:r>
            <a:r>
              <a:rPr lang="de-DE" sz="1200" kern="100" dirty="0">
                <a:effectLst/>
                <a:latin typeface="Georgia" panose="02040502050405020303" pitchFamily="18" charset="0"/>
                <a:ea typeface="Aptos" panose="020B0004020202020204" pitchFamily="34" charset="0"/>
                <a:cs typeface="Times New Roman" panose="02020603050405020304" pitchFamily="18" charset="0"/>
              </a:rPr>
              <a:t> </a:t>
            </a:r>
            <a:r>
              <a:rPr lang="de-DE" sz="1200" kern="100" dirty="0" err="1">
                <a:effectLst/>
                <a:latin typeface="Georgia" panose="02040502050405020303" pitchFamily="18" charset="0"/>
                <a:ea typeface="Aptos" panose="020B0004020202020204" pitchFamily="34" charset="0"/>
                <a:cs typeface="Times New Roman" panose="02020603050405020304" pitchFamily="18" charset="0"/>
              </a:rPr>
              <a:t>Disappearances</a:t>
            </a:r>
            <a:r>
              <a:rPr lang="de-DE" sz="1200" kern="100" dirty="0">
                <a:effectLst/>
                <a:latin typeface="Georgia" panose="02040502050405020303" pitchFamily="18" charset="0"/>
                <a:ea typeface="Aptos" panose="020B0004020202020204" pitchFamily="34" charset="0"/>
                <a:cs typeface="Times New Roman" panose="02020603050405020304" pitchFamily="18" charset="0"/>
              </a:rPr>
              <a:t> unterzeichnet, Untersuchungsausschuss eingesetzt, der sich mit allen Fällen von Verschwindenlassen beschäftigt</a:t>
            </a:r>
            <a:endParaRPr lang="de-DE"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just">
              <a:lnSpc>
                <a:spcPct val="115000"/>
              </a:lnSpc>
              <a:spcAft>
                <a:spcPts val="800"/>
              </a:spcAft>
              <a:buFont typeface="Georgia" panose="02040502050405020303" pitchFamily="18" charset="0"/>
              <a:buChar char="-"/>
            </a:pPr>
            <a:r>
              <a:rPr lang="de-DE" sz="1200" kern="100" dirty="0">
                <a:effectLst/>
                <a:latin typeface="Georgia" panose="02040502050405020303" pitchFamily="18" charset="0"/>
                <a:ea typeface="Aptos" panose="020B0004020202020204" pitchFamily="34" charset="0"/>
                <a:cs typeface="Times New Roman" panose="02020603050405020304" pitchFamily="18" charset="0"/>
              </a:rPr>
              <a:t>weitere Anstrengungen nötig, um Journalist*innen und MRV zu schützen und restriktive Gesetzte aufzuheben</a:t>
            </a:r>
            <a:endParaRPr lang="de-DE" sz="12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marR="0" lvl="0" indent="-285750" algn="just">
              <a:lnSpc>
                <a:spcPct val="115000"/>
              </a:lnSpc>
              <a:spcAft>
                <a:spcPts val="800"/>
              </a:spcAft>
              <a:buFont typeface="Arial" panose="020B0604020202020204" pitchFamily="34" charset="0"/>
              <a:buChar char="•"/>
            </a:pPr>
            <a:endParaRPr lang="de-DE" sz="1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de-DE" dirty="0"/>
          </a:p>
        </p:txBody>
      </p:sp>
      <p:sp>
        <p:nvSpPr>
          <p:cNvPr id="4" name="Foliennummernplatzhalter 3"/>
          <p:cNvSpPr>
            <a:spLocks noGrp="1"/>
          </p:cNvSpPr>
          <p:nvPr>
            <p:ph type="sldNum" sz="quarter" idx="5"/>
          </p:nvPr>
        </p:nvSpPr>
        <p:spPr/>
        <p:txBody>
          <a:bodyPr/>
          <a:lstStyle/>
          <a:p>
            <a:fld id="{9F3B5702-F0BE-489B-B24B-FB6121A1843C}" type="slidenum">
              <a:rPr lang="de-DE" smtClean="0"/>
              <a:t>14</a:t>
            </a:fld>
            <a:endParaRPr lang="de-DE"/>
          </a:p>
        </p:txBody>
      </p:sp>
    </p:spTree>
    <p:extLst>
      <p:ext uri="{BB962C8B-B14F-4D97-AF65-F5344CB8AC3E}">
        <p14:creationId xmlns:p14="http://schemas.microsoft.com/office/powerpoint/2010/main" val="42260661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Nur ein kleiner Teil der Menschen lebt in Staaten mit uneingeschränkten Freiheitsrechten: </a:t>
            </a:r>
          </a:p>
          <a:p>
            <a:r>
              <a:rPr lang="de-DE" dirty="0"/>
              <a:t>Offen: </a:t>
            </a:r>
          </a:p>
          <a:p>
            <a:r>
              <a:rPr lang="de-DE" dirty="0"/>
              <a:t>2024: 40 von 197 Staaten – 284 Mio. Menschen – 3,5 % der Weltbevölkerung </a:t>
            </a:r>
          </a:p>
          <a:p>
            <a:r>
              <a:rPr lang="de-DE" dirty="0"/>
              <a:t>2018: 45 von 197 Staaten – 4 % der Weltbevölkerung</a:t>
            </a:r>
          </a:p>
          <a:p>
            <a:endParaRPr lang="de-DE" dirty="0"/>
          </a:p>
          <a:p>
            <a:r>
              <a:rPr lang="de-DE" dirty="0"/>
              <a:t>Geschlossen:</a:t>
            </a:r>
          </a:p>
          <a:p>
            <a:r>
              <a:rPr lang="de-DE" dirty="0"/>
              <a:t>2024: 29 von 197 Staaten</a:t>
            </a:r>
          </a:p>
          <a:p>
            <a:r>
              <a:rPr lang="de-DE" dirty="0"/>
              <a:t>2018: 23 von 197 Staaten</a:t>
            </a:r>
          </a:p>
          <a:p>
            <a:endParaRPr lang="de-DE" dirty="0"/>
          </a:p>
          <a:p>
            <a:r>
              <a:rPr lang="de-DE" dirty="0"/>
              <a:t>Unterdrückt: </a:t>
            </a:r>
          </a:p>
          <a:p>
            <a:r>
              <a:rPr lang="de-DE" dirty="0"/>
              <a:t>2024: 51 von 197 Staaten</a:t>
            </a:r>
          </a:p>
          <a:p>
            <a:r>
              <a:rPr lang="de-DE" dirty="0"/>
              <a:t>2018: 35 von 197 Staaten</a:t>
            </a:r>
          </a:p>
          <a:p>
            <a:endParaRPr lang="de-DE" dirty="0"/>
          </a:p>
        </p:txBody>
      </p:sp>
      <p:sp>
        <p:nvSpPr>
          <p:cNvPr id="4" name="Foliennummernplatzhalter 3"/>
          <p:cNvSpPr>
            <a:spLocks noGrp="1"/>
          </p:cNvSpPr>
          <p:nvPr>
            <p:ph type="sldNum" sz="quarter" idx="5"/>
          </p:nvPr>
        </p:nvSpPr>
        <p:spPr/>
        <p:txBody>
          <a:bodyPr/>
          <a:lstStyle/>
          <a:p>
            <a:fld id="{9F3B5702-F0BE-489B-B24B-FB6121A1843C}" type="slidenum">
              <a:rPr lang="de-DE" smtClean="0"/>
              <a:t>15</a:t>
            </a:fld>
            <a:endParaRPr lang="de-DE"/>
          </a:p>
        </p:txBody>
      </p:sp>
    </p:spTree>
    <p:extLst>
      <p:ext uri="{BB962C8B-B14F-4D97-AF65-F5344CB8AC3E}">
        <p14:creationId xmlns:p14="http://schemas.microsoft.com/office/powerpoint/2010/main" val="36166038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dirty="0"/>
              <a:t>Verhaftung: Die Haft und Kriminalisierung von Menschenrechtsverteidiger*innen wurde vom </a:t>
            </a:r>
            <a:r>
              <a:rPr lang="de-DE" dirty="0" err="1"/>
              <a:t>Civicus</a:t>
            </a:r>
            <a:r>
              <a:rPr lang="de-DE" dirty="0"/>
              <a:t> Monitor in mindestens 58 Ländern dokumentiert.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de-DE"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de-DE" dirty="0"/>
              <a:t>NGO Frontline Defenders: über 300 getötete Menschenrechtsverteidiger*innen pro Jahr </a:t>
            </a:r>
          </a:p>
          <a:p>
            <a:pPr marL="0" marR="0" lvl="0" indent="0" algn="l" defTabSz="914400" rtl="0" eaLnBrk="0" fontAlgn="base" latinLnBrk="0" hangingPunct="0">
              <a:lnSpc>
                <a:spcPct val="100000"/>
              </a:lnSpc>
              <a:spcBef>
                <a:spcPct val="30000"/>
              </a:spcBef>
              <a:spcAft>
                <a:spcPct val="0"/>
              </a:spcAft>
              <a:buClrTx/>
              <a:buSzTx/>
              <a:buFontTx/>
              <a:buNone/>
              <a:tabLst/>
              <a:defRPr/>
            </a:pPr>
            <a:r>
              <a:rPr lang="de-DE" dirty="0"/>
              <a:t>Global </a:t>
            </a:r>
            <a:r>
              <a:rPr lang="de-DE" dirty="0" err="1"/>
              <a:t>Witness</a:t>
            </a:r>
            <a:r>
              <a:rPr lang="de-DE" dirty="0"/>
              <a:t>: 2023 wurden 196 Landrechts- und Umweltverteidiger*innen weltweit getötet, 85% davon in Lateinamerika </a:t>
            </a:r>
          </a:p>
          <a:p>
            <a:endParaRPr lang="de-DE" dirty="0"/>
          </a:p>
        </p:txBody>
      </p:sp>
      <p:sp>
        <p:nvSpPr>
          <p:cNvPr id="4" name="Foliennummernplatzhalter 3"/>
          <p:cNvSpPr>
            <a:spLocks noGrp="1"/>
          </p:cNvSpPr>
          <p:nvPr>
            <p:ph type="sldNum" sz="quarter" idx="5"/>
          </p:nvPr>
        </p:nvSpPr>
        <p:spPr/>
        <p:txBody>
          <a:bodyPr/>
          <a:lstStyle/>
          <a:p>
            <a:fld id="{9F3B5702-F0BE-489B-B24B-FB6121A1843C}" type="slidenum">
              <a:rPr lang="de-DE" smtClean="0"/>
              <a:t>16</a:t>
            </a:fld>
            <a:endParaRPr lang="de-DE"/>
          </a:p>
        </p:txBody>
      </p:sp>
    </p:spTree>
    <p:extLst>
      <p:ext uri="{BB962C8B-B14F-4D97-AF65-F5344CB8AC3E}">
        <p14:creationId xmlns:p14="http://schemas.microsoft.com/office/powerpoint/2010/main" val="34621233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p:bg>
      <p:bgPr>
        <a:solidFill>
          <a:schemeClr val="accent1"/>
        </a:solidFill>
        <a:effectLst/>
      </p:bgPr>
    </p:bg>
    <p:spTree>
      <p:nvGrpSpPr>
        <p:cNvPr id="1" name=""/>
        <p:cNvGrpSpPr/>
        <p:nvPr/>
      </p:nvGrpSpPr>
      <p:grpSpPr>
        <a:xfrm>
          <a:off x="0" y="0"/>
          <a:ext cx="0" cy="0"/>
          <a:chOff x="0" y="0"/>
          <a:chExt cx="0" cy="0"/>
        </a:xfrm>
      </p:grpSpPr>
      <p:sp>
        <p:nvSpPr>
          <p:cNvPr id="15" name="Bildplatzhalter 10">
            <a:extLst>
              <a:ext uri="{FF2B5EF4-FFF2-40B4-BE49-F238E27FC236}">
                <a16:creationId xmlns:a16="http://schemas.microsoft.com/office/drawing/2014/main" id="{74489AE6-B169-03C4-DC7A-E92701FC34A0}"/>
              </a:ext>
            </a:extLst>
          </p:cNvPr>
          <p:cNvSpPr>
            <a:spLocks noGrp="1"/>
          </p:cNvSpPr>
          <p:nvPr>
            <p:ph type="pic" sz="quarter" idx="15"/>
          </p:nvPr>
        </p:nvSpPr>
        <p:spPr>
          <a:xfrm>
            <a:off x="0" y="0"/>
            <a:ext cx="12192000" cy="6858000"/>
          </a:xfrm>
          <a:solidFill>
            <a:schemeClr val="accent1"/>
          </a:solidFill>
        </p:spPr>
        <p:txBody>
          <a:bodyPr anchor="ctr"/>
          <a:lstStyle>
            <a:lvl1pPr marL="0" indent="0" algn="ctr">
              <a:buNone/>
              <a:defRPr sz="1000"/>
            </a:lvl1pPr>
          </a:lstStyle>
          <a:p>
            <a:r>
              <a:rPr lang="de-DE"/>
              <a:t>Bild durch Klicken auf Symbol hinzufügen</a:t>
            </a:r>
          </a:p>
        </p:txBody>
      </p:sp>
      <p:sp>
        <p:nvSpPr>
          <p:cNvPr id="12" name="Textplatzhalter 11">
            <a:extLst>
              <a:ext uri="{FF2B5EF4-FFF2-40B4-BE49-F238E27FC236}">
                <a16:creationId xmlns:a16="http://schemas.microsoft.com/office/drawing/2014/main" id="{F88FEC41-FBB3-FB8C-0B8F-DF809CD32600}"/>
              </a:ext>
            </a:extLst>
          </p:cNvPr>
          <p:cNvSpPr>
            <a:spLocks noGrp="1" noChangeAspect="1"/>
          </p:cNvSpPr>
          <p:nvPr>
            <p:ph type="body" sz="quarter" idx="10" hasCustomPrompt="1"/>
          </p:nvPr>
        </p:nvSpPr>
        <p:spPr>
          <a:xfrm>
            <a:off x="330994" y="6143749"/>
            <a:ext cx="1014413" cy="425488"/>
          </a:xfrm>
          <a:blipFill>
            <a:blip r:embed="rId2"/>
            <a:stretch>
              <a:fillRect/>
            </a:stretch>
          </a:blipFill>
        </p:spPr>
        <p:txBody>
          <a:bodyPr/>
          <a:lstStyle>
            <a:lvl1pPr marL="0" indent="0">
              <a:buNone/>
              <a:defRPr sz="600">
                <a:solidFill>
                  <a:schemeClr val="bg1"/>
                </a:solidFill>
              </a:defRPr>
            </a:lvl1pPr>
          </a:lstStyle>
          <a:p>
            <a:pPr lvl="0"/>
            <a:r>
              <a:rPr lang="de-DE"/>
              <a:t> </a:t>
            </a:r>
          </a:p>
        </p:txBody>
      </p:sp>
      <p:sp>
        <p:nvSpPr>
          <p:cNvPr id="2" name="Titel 1">
            <a:extLst>
              <a:ext uri="{FF2B5EF4-FFF2-40B4-BE49-F238E27FC236}">
                <a16:creationId xmlns:a16="http://schemas.microsoft.com/office/drawing/2014/main" id="{F6CBC2D7-0392-F5FD-DB63-8A5E991B690D}"/>
              </a:ext>
            </a:extLst>
          </p:cNvPr>
          <p:cNvSpPr>
            <a:spLocks noGrp="1"/>
          </p:cNvSpPr>
          <p:nvPr>
            <p:ph type="ctrTitle"/>
          </p:nvPr>
        </p:nvSpPr>
        <p:spPr>
          <a:xfrm>
            <a:off x="407987" y="407986"/>
            <a:ext cx="11376025" cy="2157413"/>
          </a:xfrm>
        </p:spPr>
        <p:txBody>
          <a:bodyPr anchor="t"/>
          <a:lstStyle>
            <a:lvl1pPr algn="l">
              <a:lnSpc>
                <a:spcPct val="78000"/>
              </a:lnSpc>
              <a:defRPr sz="8000" spc="-200" baseline="0">
                <a:solidFill>
                  <a:schemeClr val="bg1"/>
                </a:solidFill>
              </a:defRPr>
            </a:lvl1pPr>
          </a:lstStyle>
          <a:p>
            <a:r>
              <a:rPr lang="de-DE"/>
              <a:t>Mastertitelformat bearbeiten</a:t>
            </a:r>
            <a:endParaRPr lang="de-DE" dirty="0"/>
          </a:p>
        </p:txBody>
      </p:sp>
      <p:sp>
        <p:nvSpPr>
          <p:cNvPr id="3" name="Untertitel 2">
            <a:extLst>
              <a:ext uri="{FF2B5EF4-FFF2-40B4-BE49-F238E27FC236}">
                <a16:creationId xmlns:a16="http://schemas.microsoft.com/office/drawing/2014/main" id="{DFBA654D-1A1F-EFB8-76F2-ADD93BFC7AFB}"/>
              </a:ext>
            </a:extLst>
          </p:cNvPr>
          <p:cNvSpPr>
            <a:spLocks noGrp="1"/>
          </p:cNvSpPr>
          <p:nvPr>
            <p:ph type="subTitle" idx="1"/>
          </p:nvPr>
        </p:nvSpPr>
        <p:spPr>
          <a:xfrm>
            <a:off x="407987" y="2664543"/>
            <a:ext cx="11376025" cy="764458"/>
          </a:xfrm>
        </p:spPr>
        <p:txBody>
          <a:bodyPr/>
          <a:lstStyle>
            <a:lvl1pPr marL="0" indent="0" algn="l">
              <a:spcAft>
                <a:spcPts val="0"/>
              </a:spcAft>
              <a:buNone/>
              <a:defRPr sz="3000" b="1">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14" name="Textplatzhalter 11">
            <a:extLst>
              <a:ext uri="{FF2B5EF4-FFF2-40B4-BE49-F238E27FC236}">
                <a16:creationId xmlns:a16="http://schemas.microsoft.com/office/drawing/2014/main" id="{4EF21337-4F21-3829-947A-3057E6DCBECC}"/>
              </a:ext>
            </a:extLst>
          </p:cNvPr>
          <p:cNvSpPr>
            <a:spLocks noGrp="1" noChangeAspect="1"/>
          </p:cNvSpPr>
          <p:nvPr>
            <p:ph type="body" sz="quarter" idx="11" hasCustomPrompt="1"/>
          </p:nvPr>
        </p:nvSpPr>
        <p:spPr>
          <a:xfrm>
            <a:off x="10492042" y="5627338"/>
            <a:ext cx="1291971" cy="862362"/>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600">
                <a:solidFill>
                  <a:schemeClr val="bg1"/>
                </a:solidFill>
              </a:defRPr>
            </a:lvl1pPr>
          </a:lstStyle>
          <a:p>
            <a:pPr lvl="0"/>
            <a:r>
              <a:rPr lang="de-DE"/>
              <a:t> </a:t>
            </a:r>
          </a:p>
        </p:txBody>
      </p:sp>
    </p:spTree>
    <p:extLst>
      <p:ext uri="{BB962C8B-B14F-4D97-AF65-F5344CB8AC3E}">
        <p14:creationId xmlns:p14="http://schemas.microsoft.com/office/powerpoint/2010/main" val="26551574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roße Bulle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C6C1DF-1B0B-3F1E-A607-9EFA50AEF9E3}"/>
              </a:ext>
            </a:extLst>
          </p:cNvPr>
          <p:cNvSpPr>
            <a:spLocks noGrp="1"/>
          </p:cNvSpPr>
          <p:nvPr>
            <p:ph type="title"/>
          </p:nvPr>
        </p:nvSpPr>
        <p:spPr>
          <a:xfrm>
            <a:off x="407987" y="335589"/>
            <a:ext cx="3600451" cy="1224000"/>
          </a:xfrm>
        </p:spPr>
        <p:txBody>
          <a:bodyPr/>
          <a:lstStyle>
            <a:lvl1pPr>
              <a:defRPr sz="3000" spc="-60" baseline="0"/>
            </a:lvl1pPr>
          </a:lstStyle>
          <a:p>
            <a:r>
              <a:rPr lang="de-DE"/>
              <a:t>Mastertitelformat bearbeiten</a:t>
            </a:r>
          </a:p>
        </p:txBody>
      </p:sp>
      <p:sp>
        <p:nvSpPr>
          <p:cNvPr id="7" name="Datumsplatzhalter 6">
            <a:extLst>
              <a:ext uri="{FF2B5EF4-FFF2-40B4-BE49-F238E27FC236}">
                <a16:creationId xmlns:a16="http://schemas.microsoft.com/office/drawing/2014/main" id="{608751A8-1DE5-4706-E1A2-A42A1019DDBE}"/>
              </a:ext>
            </a:extLst>
          </p:cNvPr>
          <p:cNvSpPr>
            <a:spLocks noGrp="1"/>
          </p:cNvSpPr>
          <p:nvPr>
            <p:ph type="dt" sz="half" idx="10"/>
          </p:nvPr>
        </p:nvSpPr>
        <p:spPr/>
        <p:txBody>
          <a:bodyPr/>
          <a:lstStyle/>
          <a:p>
            <a:fld id="{55E122C6-0ED6-436A-9D0C-C498B3C47298}" type="datetime1">
              <a:rPr lang="de-DE" smtClean="0"/>
              <a:t>15.09.2025</a:t>
            </a:fld>
            <a:endParaRPr lang="de-DE"/>
          </a:p>
        </p:txBody>
      </p:sp>
      <p:sp>
        <p:nvSpPr>
          <p:cNvPr id="8" name="Fußzeilenplatzhalter 7">
            <a:extLst>
              <a:ext uri="{FF2B5EF4-FFF2-40B4-BE49-F238E27FC236}">
                <a16:creationId xmlns:a16="http://schemas.microsoft.com/office/drawing/2014/main" id="{5816B638-B08C-7E4F-3EE8-317D08DD479D}"/>
              </a:ext>
            </a:extLst>
          </p:cNvPr>
          <p:cNvSpPr>
            <a:spLocks noGrp="1"/>
          </p:cNvSpPr>
          <p:nvPr>
            <p:ph type="ftr" sz="quarter" idx="11"/>
          </p:nvPr>
        </p:nvSpPr>
        <p:spPr/>
        <p:txBody>
          <a:bodyPr/>
          <a:lstStyle/>
          <a:p>
            <a:r>
              <a:rPr lang="de-DE"/>
              <a:t>Altas der Zivilgesellschaft       Juli 2025</a:t>
            </a:r>
          </a:p>
        </p:txBody>
      </p:sp>
      <p:sp>
        <p:nvSpPr>
          <p:cNvPr id="9" name="Foliennummernplatzhalter 8">
            <a:extLst>
              <a:ext uri="{FF2B5EF4-FFF2-40B4-BE49-F238E27FC236}">
                <a16:creationId xmlns:a16="http://schemas.microsoft.com/office/drawing/2014/main" id="{78E419D6-0146-A8AC-11FC-1FE41594138B}"/>
              </a:ext>
            </a:extLst>
          </p:cNvPr>
          <p:cNvSpPr>
            <a:spLocks noGrp="1"/>
          </p:cNvSpPr>
          <p:nvPr>
            <p:ph type="sldNum" sz="quarter" idx="12"/>
          </p:nvPr>
        </p:nvSpPr>
        <p:spPr/>
        <p:txBody>
          <a:bodyPr/>
          <a:lstStyle/>
          <a:p>
            <a:pPr algn="l"/>
            <a:r>
              <a:rPr lang="de-DE"/>
              <a:t>Seite </a:t>
            </a:r>
            <a:fld id="{41785235-C45D-416C-A1F8-20B4A1A03B93}" type="slidenum">
              <a:rPr lang="de-DE" smtClean="0"/>
              <a:pPr algn="l"/>
              <a:t>‹Nr.›</a:t>
            </a:fld>
            <a:endParaRPr lang="de-DE"/>
          </a:p>
        </p:txBody>
      </p:sp>
      <p:sp>
        <p:nvSpPr>
          <p:cNvPr id="6" name="Textplatzhalter 5">
            <a:extLst>
              <a:ext uri="{FF2B5EF4-FFF2-40B4-BE49-F238E27FC236}">
                <a16:creationId xmlns:a16="http://schemas.microsoft.com/office/drawing/2014/main" id="{C9402595-F8BC-8814-B37E-E2A8232C261D}"/>
              </a:ext>
            </a:extLst>
          </p:cNvPr>
          <p:cNvSpPr>
            <a:spLocks noGrp="1"/>
          </p:cNvSpPr>
          <p:nvPr>
            <p:ph type="body" sz="quarter" idx="13"/>
          </p:nvPr>
        </p:nvSpPr>
        <p:spPr>
          <a:xfrm>
            <a:off x="4295775" y="368300"/>
            <a:ext cx="7488238" cy="4795838"/>
          </a:xfrm>
        </p:spPr>
        <p:txBody>
          <a:bodyPr/>
          <a:lstStyle>
            <a:lvl1pPr marL="358775" indent="-358775">
              <a:lnSpc>
                <a:spcPct val="95000"/>
              </a:lnSpc>
              <a:spcAft>
                <a:spcPts val="2500"/>
              </a:spcAft>
              <a:defRPr sz="2500">
                <a:solidFill>
                  <a:schemeClr val="accent1"/>
                </a:solidFill>
                <a:latin typeface="+mj-lt"/>
              </a:defRPr>
            </a:lvl1pPr>
            <a:lvl2pPr marL="715963" indent="-357188">
              <a:lnSpc>
                <a:spcPct val="95000"/>
              </a:lnSpc>
              <a:spcAft>
                <a:spcPts val="2500"/>
              </a:spcAft>
              <a:defRPr sz="2500">
                <a:solidFill>
                  <a:schemeClr val="accent1"/>
                </a:solidFill>
                <a:latin typeface="+mj-lt"/>
              </a:defRPr>
            </a:lvl2pPr>
            <a:lvl3pPr marL="1074738" indent="-358775">
              <a:lnSpc>
                <a:spcPct val="95000"/>
              </a:lnSpc>
              <a:spcAft>
                <a:spcPts val="2500"/>
              </a:spcAft>
              <a:defRPr sz="2500">
                <a:solidFill>
                  <a:schemeClr val="accent1"/>
                </a:solidFill>
                <a:latin typeface="+mj-lt"/>
              </a:defRPr>
            </a:lvl3pPr>
            <a:lvl4pPr marL="1431925" indent="-357188">
              <a:lnSpc>
                <a:spcPct val="95000"/>
              </a:lnSpc>
              <a:spcAft>
                <a:spcPts val="2500"/>
              </a:spcAft>
              <a:defRPr sz="2500">
                <a:solidFill>
                  <a:schemeClr val="accent1"/>
                </a:solidFill>
                <a:latin typeface="+mj-lt"/>
              </a:defRPr>
            </a:lvl4pPr>
            <a:lvl5pPr marL="1790700" indent="-358775">
              <a:lnSpc>
                <a:spcPct val="95000"/>
              </a:lnSpc>
              <a:spcAft>
                <a:spcPts val="2500"/>
              </a:spcAft>
              <a:defRPr sz="2500">
                <a:solidFill>
                  <a:schemeClr val="accent1"/>
                </a:solidFill>
                <a:latin typeface="+mj-lt"/>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8165975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ild und Text">
    <p:spTree>
      <p:nvGrpSpPr>
        <p:cNvPr id="1" name=""/>
        <p:cNvGrpSpPr/>
        <p:nvPr/>
      </p:nvGrpSpPr>
      <p:grpSpPr>
        <a:xfrm>
          <a:off x="0" y="0"/>
          <a:ext cx="0" cy="0"/>
          <a:chOff x="0" y="0"/>
          <a:chExt cx="0" cy="0"/>
        </a:xfrm>
      </p:grpSpPr>
      <p:sp>
        <p:nvSpPr>
          <p:cNvPr id="7" name="Datumsplatzhalter 6">
            <a:extLst>
              <a:ext uri="{FF2B5EF4-FFF2-40B4-BE49-F238E27FC236}">
                <a16:creationId xmlns:a16="http://schemas.microsoft.com/office/drawing/2014/main" id="{608751A8-1DE5-4706-E1A2-A42A1019DDBE}"/>
              </a:ext>
            </a:extLst>
          </p:cNvPr>
          <p:cNvSpPr>
            <a:spLocks noGrp="1"/>
          </p:cNvSpPr>
          <p:nvPr>
            <p:ph type="dt" sz="half" idx="10"/>
          </p:nvPr>
        </p:nvSpPr>
        <p:spPr/>
        <p:txBody>
          <a:bodyPr/>
          <a:lstStyle/>
          <a:p>
            <a:fld id="{02A09E7F-BACB-44E4-938F-088ACF6FA8F6}" type="datetime1">
              <a:rPr lang="de-DE" smtClean="0"/>
              <a:t>15.09.2025</a:t>
            </a:fld>
            <a:endParaRPr lang="de-DE"/>
          </a:p>
        </p:txBody>
      </p:sp>
      <p:sp>
        <p:nvSpPr>
          <p:cNvPr id="8" name="Fußzeilenplatzhalter 7">
            <a:extLst>
              <a:ext uri="{FF2B5EF4-FFF2-40B4-BE49-F238E27FC236}">
                <a16:creationId xmlns:a16="http://schemas.microsoft.com/office/drawing/2014/main" id="{5816B638-B08C-7E4F-3EE8-317D08DD479D}"/>
              </a:ext>
            </a:extLst>
          </p:cNvPr>
          <p:cNvSpPr>
            <a:spLocks noGrp="1"/>
          </p:cNvSpPr>
          <p:nvPr>
            <p:ph type="ftr" sz="quarter" idx="11"/>
          </p:nvPr>
        </p:nvSpPr>
        <p:spPr/>
        <p:txBody>
          <a:bodyPr/>
          <a:lstStyle/>
          <a:p>
            <a:r>
              <a:rPr lang="de-DE"/>
              <a:t>Altas der Zivilgesellschaft       Juli 2025</a:t>
            </a:r>
          </a:p>
        </p:txBody>
      </p:sp>
      <p:sp>
        <p:nvSpPr>
          <p:cNvPr id="9" name="Foliennummernplatzhalter 8">
            <a:extLst>
              <a:ext uri="{FF2B5EF4-FFF2-40B4-BE49-F238E27FC236}">
                <a16:creationId xmlns:a16="http://schemas.microsoft.com/office/drawing/2014/main" id="{78E419D6-0146-A8AC-11FC-1FE41594138B}"/>
              </a:ext>
            </a:extLst>
          </p:cNvPr>
          <p:cNvSpPr>
            <a:spLocks noGrp="1"/>
          </p:cNvSpPr>
          <p:nvPr>
            <p:ph type="sldNum" sz="quarter" idx="12"/>
          </p:nvPr>
        </p:nvSpPr>
        <p:spPr/>
        <p:txBody>
          <a:bodyPr/>
          <a:lstStyle/>
          <a:p>
            <a:pPr algn="l"/>
            <a:r>
              <a:rPr lang="de-DE"/>
              <a:t>Seite </a:t>
            </a:r>
            <a:fld id="{41785235-C45D-416C-A1F8-20B4A1A03B93}" type="slidenum">
              <a:rPr lang="de-DE" smtClean="0"/>
              <a:pPr algn="l"/>
              <a:t>‹Nr.›</a:t>
            </a:fld>
            <a:endParaRPr lang="de-DE"/>
          </a:p>
        </p:txBody>
      </p:sp>
      <p:sp>
        <p:nvSpPr>
          <p:cNvPr id="10" name="Bildplatzhalter 10">
            <a:extLst>
              <a:ext uri="{FF2B5EF4-FFF2-40B4-BE49-F238E27FC236}">
                <a16:creationId xmlns:a16="http://schemas.microsoft.com/office/drawing/2014/main" id="{DD7F19DD-693B-982F-77E9-2C0FB53520D5}"/>
              </a:ext>
            </a:extLst>
          </p:cNvPr>
          <p:cNvSpPr>
            <a:spLocks noGrp="1"/>
          </p:cNvSpPr>
          <p:nvPr>
            <p:ph type="pic" sz="quarter" idx="15"/>
          </p:nvPr>
        </p:nvSpPr>
        <p:spPr>
          <a:xfrm>
            <a:off x="407988" y="368300"/>
            <a:ext cx="5543550" cy="5653088"/>
          </a:xfrm>
          <a:solidFill>
            <a:schemeClr val="bg1">
              <a:lumMod val="85000"/>
            </a:schemeClr>
          </a:solidFill>
        </p:spPr>
        <p:txBody>
          <a:bodyPr anchor="ctr"/>
          <a:lstStyle>
            <a:lvl1pPr marL="0" indent="0" algn="ctr">
              <a:buNone/>
              <a:defRPr sz="1000"/>
            </a:lvl1pPr>
          </a:lstStyle>
          <a:p>
            <a:r>
              <a:rPr lang="de-DE"/>
              <a:t>Bild durch Klicken auf Symbol hinzufügen</a:t>
            </a:r>
          </a:p>
        </p:txBody>
      </p:sp>
      <p:sp>
        <p:nvSpPr>
          <p:cNvPr id="4" name="Textplatzhalter 12">
            <a:extLst>
              <a:ext uri="{FF2B5EF4-FFF2-40B4-BE49-F238E27FC236}">
                <a16:creationId xmlns:a16="http://schemas.microsoft.com/office/drawing/2014/main" id="{CB70BF55-FFFC-2B9C-F4A5-85400235BC97}"/>
              </a:ext>
            </a:extLst>
          </p:cNvPr>
          <p:cNvSpPr>
            <a:spLocks noGrp="1"/>
          </p:cNvSpPr>
          <p:nvPr>
            <p:ph type="body" sz="quarter" idx="16"/>
          </p:nvPr>
        </p:nvSpPr>
        <p:spPr>
          <a:xfrm>
            <a:off x="6240462" y="368300"/>
            <a:ext cx="5543550" cy="54000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5503148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llage 1">
    <p:spTree>
      <p:nvGrpSpPr>
        <p:cNvPr id="1" name=""/>
        <p:cNvGrpSpPr/>
        <p:nvPr/>
      </p:nvGrpSpPr>
      <p:grpSpPr>
        <a:xfrm>
          <a:off x="0" y="0"/>
          <a:ext cx="0" cy="0"/>
          <a:chOff x="0" y="0"/>
          <a:chExt cx="0" cy="0"/>
        </a:xfrm>
      </p:grpSpPr>
      <p:sp>
        <p:nvSpPr>
          <p:cNvPr id="7" name="Datumsplatzhalter 6">
            <a:extLst>
              <a:ext uri="{FF2B5EF4-FFF2-40B4-BE49-F238E27FC236}">
                <a16:creationId xmlns:a16="http://schemas.microsoft.com/office/drawing/2014/main" id="{608751A8-1DE5-4706-E1A2-A42A1019DDBE}"/>
              </a:ext>
            </a:extLst>
          </p:cNvPr>
          <p:cNvSpPr>
            <a:spLocks noGrp="1"/>
          </p:cNvSpPr>
          <p:nvPr>
            <p:ph type="dt" sz="half" idx="10"/>
          </p:nvPr>
        </p:nvSpPr>
        <p:spPr/>
        <p:txBody>
          <a:bodyPr/>
          <a:lstStyle/>
          <a:p>
            <a:fld id="{9F5A4947-17B3-40C6-9202-661D77A09751}" type="datetime1">
              <a:rPr lang="de-DE" smtClean="0"/>
              <a:t>15.09.2025</a:t>
            </a:fld>
            <a:endParaRPr lang="de-DE"/>
          </a:p>
        </p:txBody>
      </p:sp>
      <p:sp>
        <p:nvSpPr>
          <p:cNvPr id="8" name="Fußzeilenplatzhalter 7">
            <a:extLst>
              <a:ext uri="{FF2B5EF4-FFF2-40B4-BE49-F238E27FC236}">
                <a16:creationId xmlns:a16="http://schemas.microsoft.com/office/drawing/2014/main" id="{5816B638-B08C-7E4F-3EE8-317D08DD479D}"/>
              </a:ext>
            </a:extLst>
          </p:cNvPr>
          <p:cNvSpPr>
            <a:spLocks noGrp="1"/>
          </p:cNvSpPr>
          <p:nvPr>
            <p:ph type="ftr" sz="quarter" idx="11"/>
          </p:nvPr>
        </p:nvSpPr>
        <p:spPr/>
        <p:txBody>
          <a:bodyPr/>
          <a:lstStyle/>
          <a:p>
            <a:r>
              <a:rPr lang="de-DE"/>
              <a:t>Altas der Zivilgesellschaft       Juli 2025</a:t>
            </a:r>
          </a:p>
        </p:txBody>
      </p:sp>
      <p:sp>
        <p:nvSpPr>
          <p:cNvPr id="9" name="Foliennummernplatzhalter 8">
            <a:extLst>
              <a:ext uri="{FF2B5EF4-FFF2-40B4-BE49-F238E27FC236}">
                <a16:creationId xmlns:a16="http://schemas.microsoft.com/office/drawing/2014/main" id="{78E419D6-0146-A8AC-11FC-1FE41594138B}"/>
              </a:ext>
            </a:extLst>
          </p:cNvPr>
          <p:cNvSpPr>
            <a:spLocks noGrp="1"/>
          </p:cNvSpPr>
          <p:nvPr>
            <p:ph type="sldNum" sz="quarter" idx="12"/>
          </p:nvPr>
        </p:nvSpPr>
        <p:spPr/>
        <p:txBody>
          <a:bodyPr/>
          <a:lstStyle/>
          <a:p>
            <a:pPr algn="l"/>
            <a:r>
              <a:rPr lang="de-DE"/>
              <a:t>Seite </a:t>
            </a:r>
            <a:fld id="{41785235-C45D-416C-A1F8-20B4A1A03B93}" type="slidenum">
              <a:rPr lang="de-DE" smtClean="0"/>
              <a:pPr algn="l"/>
              <a:t>‹Nr.›</a:t>
            </a:fld>
            <a:endParaRPr lang="de-DE"/>
          </a:p>
        </p:txBody>
      </p:sp>
      <p:sp>
        <p:nvSpPr>
          <p:cNvPr id="10" name="Bildplatzhalter 10">
            <a:extLst>
              <a:ext uri="{FF2B5EF4-FFF2-40B4-BE49-F238E27FC236}">
                <a16:creationId xmlns:a16="http://schemas.microsoft.com/office/drawing/2014/main" id="{DD7F19DD-693B-982F-77E9-2C0FB53520D5}"/>
              </a:ext>
            </a:extLst>
          </p:cNvPr>
          <p:cNvSpPr>
            <a:spLocks noGrp="1"/>
          </p:cNvSpPr>
          <p:nvPr>
            <p:ph type="pic" sz="quarter" idx="15"/>
          </p:nvPr>
        </p:nvSpPr>
        <p:spPr>
          <a:xfrm>
            <a:off x="407988" y="368300"/>
            <a:ext cx="3887787" cy="2487514"/>
          </a:xfrm>
          <a:solidFill>
            <a:schemeClr val="bg1">
              <a:lumMod val="85000"/>
            </a:schemeClr>
          </a:solidFill>
        </p:spPr>
        <p:txBody>
          <a:bodyPr anchor="ctr"/>
          <a:lstStyle>
            <a:lvl1pPr marL="0" indent="0" algn="ctr">
              <a:buNone/>
              <a:defRPr sz="1000"/>
            </a:lvl1pPr>
          </a:lstStyle>
          <a:p>
            <a:r>
              <a:rPr lang="de-DE"/>
              <a:t>Bild durch Klicken auf Symbol hinzufügen</a:t>
            </a:r>
          </a:p>
        </p:txBody>
      </p:sp>
      <p:sp>
        <p:nvSpPr>
          <p:cNvPr id="4" name="Textplatzhalter 12">
            <a:extLst>
              <a:ext uri="{FF2B5EF4-FFF2-40B4-BE49-F238E27FC236}">
                <a16:creationId xmlns:a16="http://schemas.microsoft.com/office/drawing/2014/main" id="{CB70BF55-FFFC-2B9C-F4A5-85400235BC97}"/>
              </a:ext>
            </a:extLst>
          </p:cNvPr>
          <p:cNvSpPr>
            <a:spLocks noGrp="1"/>
          </p:cNvSpPr>
          <p:nvPr>
            <p:ph type="body" sz="quarter" idx="16"/>
          </p:nvPr>
        </p:nvSpPr>
        <p:spPr>
          <a:xfrm>
            <a:off x="6240462" y="368300"/>
            <a:ext cx="5543550" cy="54000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3" name="Bildplatzhalter 10">
            <a:extLst>
              <a:ext uri="{FF2B5EF4-FFF2-40B4-BE49-F238E27FC236}">
                <a16:creationId xmlns:a16="http://schemas.microsoft.com/office/drawing/2014/main" id="{CE809B7F-F3B4-87E1-E3D6-63663F26A9A1}"/>
              </a:ext>
            </a:extLst>
          </p:cNvPr>
          <p:cNvSpPr>
            <a:spLocks noGrp="1"/>
          </p:cNvSpPr>
          <p:nvPr>
            <p:ph type="pic" sz="quarter" idx="17"/>
          </p:nvPr>
        </p:nvSpPr>
        <p:spPr>
          <a:xfrm>
            <a:off x="2351088" y="2999814"/>
            <a:ext cx="3600450" cy="3021574"/>
          </a:xfrm>
          <a:solidFill>
            <a:schemeClr val="bg1">
              <a:lumMod val="85000"/>
            </a:schemeClr>
          </a:solidFill>
        </p:spPr>
        <p:txBody>
          <a:bodyPr anchor="ctr"/>
          <a:lstStyle>
            <a:lvl1pPr marL="0" indent="0" algn="ctr">
              <a:buNone/>
              <a:defRPr sz="1000"/>
            </a:lvl1pPr>
          </a:lstStyle>
          <a:p>
            <a:r>
              <a:rPr lang="de-DE"/>
              <a:t>Bild durch Klicken auf Symbol hinzufügen</a:t>
            </a:r>
          </a:p>
        </p:txBody>
      </p:sp>
    </p:spTree>
    <p:extLst>
      <p:ext uri="{BB962C8B-B14F-4D97-AF65-F5344CB8AC3E}">
        <p14:creationId xmlns:p14="http://schemas.microsoft.com/office/powerpoint/2010/main" val="41043440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llage 2">
    <p:spTree>
      <p:nvGrpSpPr>
        <p:cNvPr id="1" name=""/>
        <p:cNvGrpSpPr/>
        <p:nvPr/>
      </p:nvGrpSpPr>
      <p:grpSpPr>
        <a:xfrm>
          <a:off x="0" y="0"/>
          <a:ext cx="0" cy="0"/>
          <a:chOff x="0" y="0"/>
          <a:chExt cx="0" cy="0"/>
        </a:xfrm>
      </p:grpSpPr>
      <p:sp>
        <p:nvSpPr>
          <p:cNvPr id="7" name="Datumsplatzhalter 6">
            <a:extLst>
              <a:ext uri="{FF2B5EF4-FFF2-40B4-BE49-F238E27FC236}">
                <a16:creationId xmlns:a16="http://schemas.microsoft.com/office/drawing/2014/main" id="{608751A8-1DE5-4706-E1A2-A42A1019DDBE}"/>
              </a:ext>
            </a:extLst>
          </p:cNvPr>
          <p:cNvSpPr>
            <a:spLocks noGrp="1"/>
          </p:cNvSpPr>
          <p:nvPr>
            <p:ph type="dt" sz="half" idx="10"/>
          </p:nvPr>
        </p:nvSpPr>
        <p:spPr/>
        <p:txBody>
          <a:bodyPr/>
          <a:lstStyle/>
          <a:p>
            <a:fld id="{EEDA5047-45DE-4C30-B44A-F199FEC6336D}" type="datetime1">
              <a:rPr lang="de-DE" smtClean="0"/>
              <a:t>15.09.2025</a:t>
            </a:fld>
            <a:endParaRPr lang="de-DE"/>
          </a:p>
        </p:txBody>
      </p:sp>
      <p:sp>
        <p:nvSpPr>
          <p:cNvPr id="8" name="Fußzeilenplatzhalter 7">
            <a:extLst>
              <a:ext uri="{FF2B5EF4-FFF2-40B4-BE49-F238E27FC236}">
                <a16:creationId xmlns:a16="http://schemas.microsoft.com/office/drawing/2014/main" id="{5816B638-B08C-7E4F-3EE8-317D08DD479D}"/>
              </a:ext>
            </a:extLst>
          </p:cNvPr>
          <p:cNvSpPr>
            <a:spLocks noGrp="1"/>
          </p:cNvSpPr>
          <p:nvPr>
            <p:ph type="ftr" sz="quarter" idx="11"/>
          </p:nvPr>
        </p:nvSpPr>
        <p:spPr/>
        <p:txBody>
          <a:bodyPr/>
          <a:lstStyle/>
          <a:p>
            <a:r>
              <a:rPr lang="de-DE"/>
              <a:t>Altas der Zivilgesellschaft       Juli 2025</a:t>
            </a:r>
          </a:p>
        </p:txBody>
      </p:sp>
      <p:sp>
        <p:nvSpPr>
          <p:cNvPr id="9" name="Foliennummernplatzhalter 8">
            <a:extLst>
              <a:ext uri="{FF2B5EF4-FFF2-40B4-BE49-F238E27FC236}">
                <a16:creationId xmlns:a16="http://schemas.microsoft.com/office/drawing/2014/main" id="{78E419D6-0146-A8AC-11FC-1FE41594138B}"/>
              </a:ext>
            </a:extLst>
          </p:cNvPr>
          <p:cNvSpPr>
            <a:spLocks noGrp="1"/>
          </p:cNvSpPr>
          <p:nvPr>
            <p:ph type="sldNum" sz="quarter" idx="12"/>
          </p:nvPr>
        </p:nvSpPr>
        <p:spPr/>
        <p:txBody>
          <a:bodyPr/>
          <a:lstStyle/>
          <a:p>
            <a:pPr algn="l"/>
            <a:r>
              <a:rPr lang="de-DE"/>
              <a:t>Seite </a:t>
            </a:r>
            <a:fld id="{41785235-C45D-416C-A1F8-20B4A1A03B93}" type="slidenum">
              <a:rPr lang="de-DE" smtClean="0"/>
              <a:pPr algn="l"/>
              <a:t>‹Nr.›</a:t>
            </a:fld>
            <a:endParaRPr lang="de-DE"/>
          </a:p>
        </p:txBody>
      </p:sp>
      <p:sp>
        <p:nvSpPr>
          <p:cNvPr id="10" name="Bildplatzhalter 10">
            <a:extLst>
              <a:ext uri="{FF2B5EF4-FFF2-40B4-BE49-F238E27FC236}">
                <a16:creationId xmlns:a16="http://schemas.microsoft.com/office/drawing/2014/main" id="{DD7F19DD-693B-982F-77E9-2C0FB53520D5}"/>
              </a:ext>
            </a:extLst>
          </p:cNvPr>
          <p:cNvSpPr>
            <a:spLocks noGrp="1"/>
          </p:cNvSpPr>
          <p:nvPr>
            <p:ph type="pic" sz="quarter" idx="15"/>
          </p:nvPr>
        </p:nvSpPr>
        <p:spPr>
          <a:xfrm>
            <a:off x="407988" y="2565400"/>
            <a:ext cx="3744000" cy="2592388"/>
          </a:xfrm>
          <a:solidFill>
            <a:schemeClr val="bg1">
              <a:lumMod val="85000"/>
            </a:schemeClr>
          </a:solidFill>
        </p:spPr>
        <p:txBody>
          <a:bodyPr anchor="ctr"/>
          <a:lstStyle>
            <a:lvl1pPr marL="0" indent="0" algn="ctr">
              <a:buNone/>
              <a:defRPr sz="1000"/>
            </a:lvl1pPr>
          </a:lstStyle>
          <a:p>
            <a:r>
              <a:rPr lang="de-DE"/>
              <a:t>Bild durch Klicken auf Symbol hinzufügen</a:t>
            </a:r>
          </a:p>
        </p:txBody>
      </p:sp>
      <p:sp>
        <p:nvSpPr>
          <p:cNvPr id="4" name="Textplatzhalter 12">
            <a:extLst>
              <a:ext uri="{FF2B5EF4-FFF2-40B4-BE49-F238E27FC236}">
                <a16:creationId xmlns:a16="http://schemas.microsoft.com/office/drawing/2014/main" id="{CB70BF55-FFFC-2B9C-F4A5-85400235BC97}"/>
              </a:ext>
            </a:extLst>
          </p:cNvPr>
          <p:cNvSpPr>
            <a:spLocks noGrp="1"/>
          </p:cNvSpPr>
          <p:nvPr>
            <p:ph type="body" sz="quarter" idx="16"/>
          </p:nvPr>
        </p:nvSpPr>
        <p:spPr>
          <a:xfrm>
            <a:off x="407988" y="368300"/>
            <a:ext cx="3600450" cy="1882316"/>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3" name="Bildplatzhalter 10">
            <a:extLst>
              <a:ext uri="{FF2B5EF4-FFF2-40B4-BE49-F238E27FC236}">
                <a16:creationId xmlns:a16="http://schemas.microsoft.com/office/drawing/2014/main" id="{CE809B7F-F3B4-87E1-E3D6-63663F26A9A1}"/>
              </a:ext>
            </a:extLst>
          </p:cNvPr>
          <p:cNvSpPr>
            <a:spLocks noGrp="1"/>
          </p:cNvSpPr>
          <p:nvPr>
            <p:ph type="pic" sz="quarter" idx="17"/>
          </p:nvPr>
        </p:nvSpPr>
        <p:spPr>
          <a:xfrm>
            <a:off x="4295774" y="368300"/>
            <a:ext cx="3887787" cy="5653088"/>
          </a:xfrm>
          <a:solidFill>
            <a:schemeClr val="bg1">
              <a:lumMod val="85000"/>
            </a:schemeClr>
          </a:solidFill>
        </p:spPr>
        <p:txBody>
          <a:bodyPr anchor="ctr"/>
          <a:lstStyle>
            <a:lvl1pPr marL="0" indent="0" algn="ctr">
              <a:buNone/>
              <a:defRPr sz="1000"/>
            </a:lvl1pPr>
          </a:lstStyle>
          <a:p>
            <a:r>
              <a:rPr lang="de-DE"/>
              <a:t>Bild durch Klicken auf Symbol hinzufügen</a:t>
            </a:r>
          </a:p>
        </p:txBody>
      </p:sp>
      <p:sp>
        <p:nvSpPr>
          <p:cNvPr id="5" name="Bildplatzhalter 10">
            <a:extLst>
              <a:ext uri="{FF2B5EF4-FFF2-40B4-BE49-F238E27FC236}">
                <a16:creationId xmlns:a16="http://schemas.microsoft.com/office/drawing/2014/main" id="{5078A340-0629-A42A-A6E7-36E55D004521}"/>
              </a:ext>
            </a:extLst>
          </p:cNvPr>
          <p:cNvSpPr>
            <a:spLocks noGrp="1"/>
          </p:cNvSpPr>
          <p:nvPr>
            <p:ph type="pic" sz="quarter" idx="18"/>
          </p:nvPr>
        </p:nvSpPr>
        <p:spPr>
          <a:xfrm>
            <a:off x="8327347" y="1287780"/>
            <a:ext cx="3456000" cy="3444240"/>
          </a:xfrm>
          <a:solidFill>
            <a:schemeClr val="bg1">
              <a:lumMod val="85000"/>
            </a:schemeClr>
          </a:solidFill>
        </p:spPr>
        <p:txBody>
          <a:bodyPr anchor="ctr"/>
          <a:lstStyle>
            <a:lvl1pPr marL="0" indent="0" algn="ctr">
              <a:buNone/>
              <a:defRPr sz="1000"/>
            </a:lvl1pPr>
          </a:lstStyle>
          <a:p>
            <a:r>
              <a:rPr lang="de-DE"/>
              <a:t>Bild durch Klicken auf Symbol hinzufügen</a:t>
            </a:r>
          </a:p>
        </p:txBody>
      </p:sp>
    </p:spTree>
    <p:extLst>
      <p:ext uri="{BB962C8B-B14F-4D97-AF65-F5344CB8AC3E}">
        <p14:creationId xmlns:p14="http://schemas.microsoft.com/office/powerpoint/2010/main" val="7899054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llage 3">
    <p:spTree>
      <p:nvGrpSpPr>
        <p:cNvPr id="1" name=""/>
        <p:cNvGrpSpPr/>
        <p:nvPr/>
      </p:nvGrpSpPr>
      <p:grpSpPr>
        <a:xfrm>
          <a:off x="0" y="0"/>
          <a:ext cx="0" cy="0"/>
          <a:chOff x="0" y="0"/>
          <a:chExt cx="0" cy="0"/>
        </a:xfrm>
      </p:grpSpPr>
      <p:sp>
        <p:nvSpPr>
          <p:cNvPr id="7" name="Datumsplatzhalter 6">
            <a:extLst>
              <a:ext uri="{FF2B5EF4-FFF2-40B4-BE49-F238E27FC236}">
                <a16:creationId xmlns:a16="http://schemas.microsoft.com/office/drawing/2014/main" id="{608751A8-1DE5-4706-E1A2-A42A1019DDBE}"/>
              </a:ext>
            </a:extLst>
          </p:cNvPr>
          <p:cNvSpPr>
            <a:spLocks noGrp="1"/>
          </p:cNvSpPr>
          <p:nvPr>
            <p:ph type="dt" sz="half" idx="10"/>
          </p:nvPr>
        </p:nvSpPr>
        <p:spPr/>
        <p:txBody>
          <a:bodyPr/>
          <a:lstStyle>
            <a:lvl1pPr>
              <a:defRPr>
                <a:solidFill>
                  <a:schemeClr val="bg1"/>
                </a:solidFill>
              </a:defRPr>
            </a:lvl1pPr>
          </a:lstStyle>
          <a:p>
            <a:fld id="{66734DF7-FDDD-41C5-912A-D6087EAF8173}" type="datetime1">
              <a:rPr lang="de-DE" smtClean="0"/>
              <a:t>15.09.2025</a:t>
            </a:fld>
            <a:endParaRPr lang="de-DE"/>
          </a:p>
        </p:txBody>
      </p:sp>
      <p:sp>
        <p:nvSpPr>
          <p:cNvPr id="8" name="Fußzeilenplatzhalter 7">
            <a:extLst>
              <a:ext uri="{FF2B5EF4-FFF2-40B4-BE49-F238E27FC236}">
                <a16:creationId xmlns:a16="http://schemas.microsoft.com/office/drawing/2014/main" id="{5816B638-B08C-7E4F-3EE8-317D08DD479D}"/>
              </a:ext>
            </a:extLst>
          </p:cNvPr>
          <p:cNvSpPr>
            <a:spLocks noGrp="1"/>
          </p:cNvSpPr>
          <p:nvPr>
            <p:ph type="ftr" sz="quarter" idx="11"/>
          </p:nvPr>
        </p:nvSpPr>
        <p:spPr/>
        <p:txBody>
          <a:bodyPr/>
          <a:lstStyle>
            <a:lvl1pPr>
              <a:defRPr>
                <a:solidFill>
                  <a:schemeClr val="bg1"/>
                </a:solidFill>
              </a:defRPr>
            </a:lvl1pPr>
          </a:lstStyle>
          <a:p>
            <a:r>
              <a:rPr lang="de-DE"/>
              <a:t>Altas der Zivilgesellschaft       Juli 2025</a:t>
            </a:r>
          </a:p>
        </p:txBody>
      </p:sp>
      <p:sp>
        <p:nvSpPr>
          <p:cNvPr id="9" name="Foliennummernplatzhalter 8">
            <a:extLst>
              <a:ext uri="{FF2B5EF4-FFF2-40B4-BE49-F238E27FC236}">
                <a16:creationId xmlns:a16="http://schemas.microsoft.com/office/drawing/2014/main" id="{78E419D6-0146-A8AC-11FC-1FE41594138B}"/>
              </a:ext>
            </a:extLst>
          </p:cNvPr>
          <p:cNvSpPr>
            <a:spLocks noGrp="1"/>
          </p:cNvSpPr>
          <p:nvPr>
            <p:ph type="sldNum" sz="quarter" idx="12"/>
          </p:nvPr>
        </p:nvSpPr>
        <p:spPr/>
        <p:txBody>
          <a:bodyPr/>
          <a:lstStyle>
            <a:lvl1pPr>
              <a:defRPr>
                <a:solidFill>
                  <a:schemeClr val="bg1"/>
                </a:solidFill>
              </a:defRPr>
            </a:lvl1pPr>
          </a:lstStyle>
          <a:p>
            <a:pPr algn="l"/>
            <a:r>
              <a:rPr lang="de-DE"/>
              <a:t>Seite </a:t>
            </a:r>
            <a:fld id="{41785235-C45D-416C-A1F8-20B4A1A03B93}" type="slidenum">
              <a:rPr lang="de-DE" smtClean="0"/>
              <a:pPr algn="l"/>
              <a:t>‹Nr.›</a:t>
            </a:fld>
            <a:endParaRPr lang="de-DE"/>
          </a:p>
        </p:txBody>
      </p:sp>
      <p:sp>
        <p:nvSpPr>
          <p:cNvPr id="4" name="Textplatzhalter 12">
            <a:extLst>
              <a:ext uri="{FF2B5EF4-FFF2-40B4-BE49-F238E27FC236}">
                <a16:creationId xmlns:a16="http://schemas.microsoft.com/office/drawing/2014/main" id="{CB70BF55-FFFC-2B9C-F4A5-85400235BC97}"/>
              </a:ext>
            </a:extLst>
          </p:cNvPr>
          <p:cNvSpPr>
            <a:spLocks noGrp="1"/>
          </p:cNvSpPr>
          <p:nvPr>
            <p:ph type="body" sz="quarter" idx="16"/>
          </p:nvPr>
        </p:nvSpPr>
        <p:spPr>
          <a:xfrm>
            <a:off x="6240462" y="368300"/>
            <a:ext cx="5543550" cy="30607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Bildplatzhalter 10">
            <a:extLst>
              <a:ext uri="{FF2B5EF4-FFF2-40B4-BE49-F238E27FC236}">
                <a16:creationId xmlns:a16="http://schemas.microsoft.com/office/drawing/2014/main" id="{C9226B5B-D35C-39B9-F319-629CB3D8EC0D}"/>
              </a:ext>
            </a:extLst>
          </p:cNvPr>
          <p:cNvSpPr>
            <a:spLocks noGrp="1"/>
          </p:cNvSpPr>
          <p:nvPr>
            <p:ph type="pic" sz="quarter" idx="18"/>
          </p:nvPr>
        </p:nvSpPr>
        <p:spPr>
          <a:xfrm>
            <a:off x="3192462" y="3528219"/>
            <a:ext cx="3881438" cy="2961481"/>
          </a:xfrm>
          <a:solidFill>
            <a:schemeClr val="bg1">
              <a:lumMod val="85000"/>
            </a:schemeClr>
          </a:solidFill>
        </p:spPr>
        <p:txBody>
          <a:bodyPr anchor="ctr"/>
          <a:lstStyle>
            <a:lvl1pPr marL="0" indent="0" algn="ctr">
              <a:buNone/>
              <a:defRPr sz="1000"/>
            </a:lvl1pPr>
          </a:lstStyle>
          <a:p>
            <a:r>
              <a:rPr lang="de-DE"/>
              <a:t>Bild durch Klicken auf Symbol hinzufügen</a:t>
            </a:r>
          </a:p>
        </p:txBody>
      </p:sp>
      <p:sp>
        <p:nvSpPr>
          <p:cNvPr id="10" name="Bildplatzhalter 10">
            <a:extLst>
              <a:ext uri="{FF2B5EF4-FFF2-40B4-BE49-F238E27FC236}">
                <a16:creationId xmlns:a16="http://schemas.microsoft.com/office/drawing/2014/main" id="{DD7F19DD-693B-982F-77E9-2C0FB53520D5}"/>
              </a:ext>
            </a:extLst>
          </p:cNvPr>
          <p:cNvSpPr>
            <a:spLocks noGrp="1"/>
          </p:cNvSpPr>
          <p:nvPr>
            <p:ph type="pic" sz="quarter" idx="15"/>
          </p:nvPr>
        </p:nvSpPr>
        <p:spPr>
          <a:xfrm>
            <a:off x="407988" y="1700212"/>
            <a:ext cx="2640012" cy="3457575"/>
          </a:xfrm>
          <a:solidFill>
            <a:schemeClr val="bg1">
              <a:lumMod val="85000"/>
            </a:schemeClr>
          </a:solidFill>
        </p:spPr>
        <p:txBody>
          <a:bodyPr anchor="ctr"/>
          <a:lstStyle>
            <a:lvl1pPr marL="0" indent="0" algn="ctr">
              <a:buNone/>
              <a:defRPr sz="1000"/>
            </a:lvl1pPr>
          </a:lstStyle>
          <a:p>
            <a:r>
              <a:rPr lang="de-DE"/>
              <a:t>Bild durch Klicken auf Symbol hinzufügen</a:t>
            </a:r>
          </a:p>
        </p:txBody>
      </p:sp>
      <p:sp>
        <p:nvSpPr>
          <p:cNvPr id="3" name="Bildplatzhalter 10">
            <a:extLst>
              <a:ext uri="{FF2B5EF4-FFF2-40B4-BE49-F238E27FC236}">
                <a16:creationId xmlns:a16="http://schemas.microsoft.com/office/drawing/2014/main" id="{082141CF-D835-375B-32F3-D88B7EACF2CA}"/>
              </a:ext>
            </a:extLst>
          </p:cNvPr>
          <p:cNvSpPr>
            <a:spLocks noGrp="1"/>
          </p:cNvSpPr>
          <p:nvPr>
            <p:ph type="pic" sz="quarter" idx="17"/>
          </p:nvPr>
        </p:nvSpPr>
        <p:spPr>
          <a:xfrm>
            <a:off x="3192462" y="368300"/>
            <a:ext cx="2135188" cy="3015457"/>
          </a:xfrm>
          <a:solidFill>
            <a:schemeClr val="bg1">
              <a:lumMod val="85000"/>
            </a:schemeClr>
          </a:solidFill>
        </p:spPr>
        <p:txBody>
          <a:bodyPr anchor="ctr"/>
          <a:lstStyle>
            <a:lvl1pPr marL="0" indent="0" algn="ctr">
              <a:buNone/>
              <a:defRPr sz="1000"/>
            </a:lvl1pPr>
          </a:lstStyle>
          <a:p>
            <a:r>
              <a:rPr lang="de-DE"/>
              <a:t>Bild durch Klicken auf Symbol hinzufügen</a:t>
            </a:r>
          </a:p>
        </p:txBody>
      </p:sp>
    </p:spTree>
    <p:extLst>
      <p:ext uri="{BB962C8B-B14F-4D97-AF65-F5344CB8AC3E}">
        <p14:creationId xmlns:p14="http://schemas.microsoft.com/office/powerpoint/2010/main" val="74452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llage 4">
    <p:spTree>
      <p:nvGrpSpPr>
        <p:cNvPr id="1" name=""/>
        <p:cNvGrpSpPr/>
        <p:nvPr/>
      </p:nvGrpSpPr>
      <p:grpSpPr>
        <a:xfrm>
          <a:off x="0" y="0"/>
          <a:ext cx="0" cy="0"/>
          <a:chOff x="0" y="0"/>
          <a:chExt cx="0" cy="0"/>
        </a:xfrm>
      </p:grpSpPr>
      <p:sp>
        <p:nvSpPr>
          <p:cNvPr id="7" name="Datumsplatzhalter 6">
            <a:extLst>
              <a:ext uri="{FF2B5EF4-FFF2-40B4-BE49-F238E27FC236}">
                <a16:creationId xmlns:a16="http://schemas.microsoft.com/office/drawing/2014/main" id="{608751A8-1DE5-4706-E1A2-A42A1019DDBE}"/>
              </a:ext>
            </a:extLst>
          </p:cNvPr>
          <p:cNvSpPr>
            <a:spLocks noGrp="1"/>
          </p:cNvSpPr>
          <p:nvPr>
            <p:ph type="dt" sz="half" idx="10"/>
          </p:nvPr>
        </p:nvSpPr>
        <p:spPr/>
        <p:txBody>
          <a:bodyPr/>
          <a:lstStyle/>
          <a:p>
            <a:fld id="{588E6FCD-62CE-443A-A7D3-1CA5982B1CAB}" type="datetime1">
              <a:rPr lang="de-DE" smtClean="0"/>
              <a:t>15.09.2025</a:t>
            </a:fld>
            <a:endParaRPr lang="de-DE"/>
          </a:p>
        </p:txBody>
      </p:sp>
      <p:sp>
        <p:nvSpPr>
          <p:cNvPr id="8" name="Fußzeilenplatzhalter 7">
            <a:extLst>
              <a:ext uri="{FF2B5EF4-FFF2-40B4-BE49-F238E27FC236}">
                <a16:creationId xmlns:a16="http://schemas.microsoft.com/office/drawing/2014/main" id="{5816B638-B08C-7E4F-3EE8-317D08DD479D}"/>
              </a:ext>
            </a:extLst>
          </p:cNvPr>
          <p:cNvSpPr>
            <a:spLocks noGrp="1"/>
          </p:cNvSpPr>
          <p:nvPr>
            <p:ph type="ftr" sz="quarter" idx="11"/>
          </p:nvPr>
        </p:nvSpPr>
        <p:spPr/>
        <p:txBody>
          <a:bodyPr/>
          <a:lstStyle/>
          <a:p>
            <a:r>
              <a:rPr lang="de-DE"/>
              <a:t>Altas der Zivilgesellschaft       Juli 2025</a:t>
            </a:r>
          </a:p>
        </p:txBody>
      </p:sp>
      <p:sp>
        <p:nvSpPr>
          <p:cNvPr id="9" name="Foliennummernplatzhalter 8">
            <a:extLst>
              <a:ext uri="{FF2B5EF4-FFF2-40B4-BE49-F238E27FC236}">
                <a16:creationId xmlns:a16="http://schemas.microsoft.com/office/drawing/2014/main" id="{78E419D6-0146-A8AC-11FC-1FE41594138B}"/>
              </a:ext>
            </a:extLst>
          </p:cNvPr>
          <p:cNvSpPr>
            <a:spLocks noGrp="1"/>
          </p:cNvSpPr>
          <p:nvPr>
            <p:ph type="sldNum" sz="quarter" idx="12"/>
          </p:nvPr>
        </p:nvSpPr>
        <p:spPr/>
        <p:txBody>
          <a:bodyPr/>
          <a:lstStyle/>
          <a:p>
            <a:pPr algn="l"/>
            <a:r>
              <a:rPr lang="de-DE"/>
              <a:t>Seite </a:t>
            </a:r>
            <a:fld id="{41785235-C45D-416C-A1F8-20B4A1A03B93}" type="slidenum">
              <a:rPr lang="de-DE" smtClean="0"/>
              <a:pPr algn="l"/>
              <a:t>‹Nr.›</a:t>
            </a:fld>
            <a:endParaRPr lang="de-DE"/>
          </a:p>
        </p:txBody>
      </p:sp>
      <p:sp>
        <p:nvSpPr>
          <p:cNvPr id="10" name="Bildplatzhalter 10">
            <a:extLst>
              <a:ext uri="{FF2B5EF4-FFF2-40B4-BE49-F238E27FC236}">
                <a16:creationId xmlns:a16="http://schemas.microsoft.com/office/drawing/2014/main" id="{DD7F19DD-693B-982F-77E9-2C0FB53520D5}"/>
              </a:ext>
            </a:extLst>
          </p:cNvPr>
          <p:cNvSpPr>
            <a:spLocks noGrp="1"/>
          </p:cNvSpPr>
          <p:nvPr>
            <p:ph type="pic" sz="quarter" idx="15"/>
          </p:nvPr>
        </p:nvSpPr>
        <p:spPr>
          <a:xfrm>
            <a:off x="407989" y="368299"/>
            <a:ext cx="2649843" cy="3466281"/>
          </a:xfrm>
          <a:solidFill>
            <a:schemeClr val="bg1">
              <a:lumMod val="85000"/>
            </a:schemeClr>
          </a:solidFill>
        </p:spPr>
        <p:txBody>
          <a:bodyPr anchor="ctr"/>
          <a:lstStyle>
            <a:lvl1pPr marL="0" indent="0" algn="ctr">
              <a:buNone/>
              <a:defRPr sz="1000"/>
            </a:lvl1pPr>
          </a:lstStyle>
          <a:p>
            <a:r>
              <a:rPr lang="de-DE"/>
              <a:t>Bild durch Klicken auf Symbol hinzufügen</a:t>
            </a:r>
          </a:p>
        </p:txBody>
      </p:sp>
      <p:sp>
        <p:nvSpPr>
          <p:cNvPr id="4" name="Textplatzhalter 12">
            <a:extLst>
              <a:ext uri="{FF2B5EF4-FFF2-40B4-BE49-F238E27FC236}">
                <a16:creationId xmlns:a16="http://schemas.microsoft.com/office/drawing/2014/main" id="{CB70BF55-FFFC-2B9C-F4A5-85400235BC97}"/>
              </a:ext>
            </a:extLst>
          </p:cNvPr>
          <p:cNvSpPr>
            <a:spLocks noGrp="1"/>
          </p:cNvSpPr>
          <p:nvPr>
            <p:ph type="body" sz="quarter" idx="16"/>
          </p:nvPr>
        </p:nvSpPr>
        <p:spPr>
          <a:xfrm>
            <a:off x="6240462" y="368300"/>
            <a:ext cx="5543550" cy="54000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3" name="Bildplatzhalter 10">
            <a:extLst>
              <a:ext uri="{FF2B5EF4-FFF2-40B4-BE49-F238E27FC236}">
                <a16:creationId xmlns:a16="http://schemas.microsoft.com/office/drawing/2014/main" id="{CE809B7F-F3B4-87E1-E3D6-63663F26A9A1}"/>
              </a:ext>
            </a:extLst>
          </p:cNvPr>
          <p:cNvSpPr>
            <a:spLocks noGrp="1"/>
          </p:cNvSpPr>
          <p:nvPr>
            <p:ph type="pic" sz="quarter" idx="17"/>
          </p:nvPr>
        </p:nvSpPr>
        <p:spPr>
          <a:xfrm>
            <a:off x="939799" y="3978580"/>
            <a:ext cx="2118033" cy="1584020"/>
          </a:xfrm>
          <a:solidFill>
            <a:schemeClr val="bg1">
              <a:lumMod val="85000"/>
            </a:schemeClr>
          </a:solidFill>
        </p:spPr>
        <p:txBody>
          <a:bodyPr anchor="ctr"/>
          <a:lstStyle>
            <a:lvl1pPr marL="0" indent="0" algn="ctr">
              <a:buNone/>
              <a:defRPr sz="1000"/>
            </a:lvl1pPr>
          </a:lstStyle>
          <a:p>
            <a:r>
              <a:rPr lang="de-DE"/>
              <a:t>Bild durch Klicken auf Symbol hinzufügen</a:t>
            </a:r>
          </a:p>
        </p:txBody>
      </p:sp>
      <p:sp>
        <p:nvSpPr>
          <p:cNvPr id="6" name="Bildplatzhalter 10">
            <a:extLst>
              <a:ext uri="{FF2B5EF4-FFF2-40B4-BE49-F238E27FC236}">
                <a16:creationId xmlns:a16="http://schemas.microsoft.com/office/drawing/2014/main" id="{B79CD529-4BFB-DBDC-75A3-1F0D29B8DAFA}"/>
              </a:ext>
            </a:extLst>
          </p:cNvPr>
          <p:cNvSpPr>
            <a:spLocks noGrp="1"/>
          </p:cNvSpPr>
          <p:nvPr>
            <p:ph type="pic" sz="quarter" idx="18"/>
          </p:nvPr>
        </p:nvSpPr>
        <p:spPr>
          <a:xfrm>
            <a:off x="3201832" y="836613"/>
            <a:ext cx="1922618" cy="2052637"/>
          </a:xfrm>
          <a:solidFill>
            <a:schemeClr val="bg1">
              <a:lumMod val="85000"/>
            </a:schemeClr>
          </a:solidFill>
        </p:spPr>
        <p:txBody>
          <a:bodyPr anchor="ctr"/>
          <a:lstStyle>
            <a:lvl1pPr marL="0" indent="0" algn="ctr">
              <a:buNone/>
              <a:defRPr sz="1000"/>
            </a:lvl1pPr>
          </a:lstStyle>
          <a:p>
            <a:r>
              <a:rPr lang="de-DE"/>
              <a:t>Bild durch Klicken auf Symbol hinzufügen</a:t>
            </a:r>
          </a:p>
        </p:txBody>
      </p:sp>
      <p:sp>
        <p:nvSpPr>
          <p:cNvPr id="11" name="Bildplatzhalter 10">
            <a:extLst>
              <a:ext uri="{FF2B5EF4-FFF2-40B4-BE49-F238E27FC236}">
                <a16:creationId xmlns:a16="http://schemas.microsoft.com/office/drawing/2014/main" id="{39600715-C146-0323-EFE1-34E9813E3A18}"/>
              </a:ext>
            </a:extLst>
          </p:cNvPr>
          <p:cNvSpPr>
            <a:spLocks noGrp="1"/>
          </p:cNvSpPr>
          <p:nvPr>
            <p:ph type="pic" sz="quarter" idx="19"/>
          </p:nvPr>
        </p:nvSpPr>
        <p:spPr>
          <a:xfrm>
            <a:off x="3201832" y="3033250"/>
            <a:ext cx="2749706" cy="2988137"/>
          </a:xfrm>
          <a:solidFill>
            <a:schemeClr val="bg1">
              <a:lumMod val="85000"/>
            </a:schemeClr>
          </a:solidFill>
        </p:spPr>
        <p:txBody>
          <a:bodyPr anchor="ctr"/>
          <a:lstStyle>
            <a:lvl1pPr marL="0" indent="0" algn="ctr">
              <a:buNone/>
              <a:defRPr sz="1000"/>
            </a:lvl1pPr>
          </a:lstStyle>
          <a:p>
            <a:r>
              <a:rPr lang="de-DE"/>
              <a:t>Bild durch Klicken auf Symbol hinzufügen</a:t>
            </a:r>
          </a:p>
        </p:txBody>
      </p:sp>
    </p:spTree>
    <p:extLst>
      <p:ext uri="{BB962C8B-B14F-4D97-AF65-F5344CB8AC3E}">
        <p14:creationId xmlns:p14="http://schemas.microsoft.com/office/powerpoint/2010/main" val="30840413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llage 5">
    <p:spTree>
      <p:nvGrpSpPr>
        <p:cNvPr id="1" name=""/>
        <p:cNvGrpSpPr/>
        <p:nvPr/>
      </p:nvGrpSpPr>
      <p:grpSpPr>
        <a:xfrm>
          <a:off x="0" y="0"/>
          <a:ext cx="0" cy="0"/>
          <a:chOff x="0" y="0"/>
          <a:chExt cx="0" cy="0"/>
        </a:xfrm>
      </p:grpSpPr>
      <p:sp>
        <p:nvSpPr>
          <p:cNvPr id="7" name="Datumsplatzhalter 6">
            <a:extLst>
              <a:ext uri="{FF2B5EF4-FFF2-40B4-BE49-F238E27FC236}">
                <a16:creationId xmlns:a16="http://schemas.microsoft.com/office/drawing/2014/main" id="{608751A8-1DE5-4706-E1A2-A42A1019DDBE}"/>
              </a:ext>
            </a:extLst>
          </p:cNvPr>
          <p:cNvSpPr>
            <a:spLocks noGrp="1"/>
          </p:cNvSpPr>
          <p:nvPr>
            <p:ph type="dt" sz="half" idx="10"/>
          </p:nvPr>
        </p:nvSpPr>
        <p:spPr/>
        <p:txBody>
          <a:bodyPr/>
          <a:lstStyle>
            <a:lvl1pPr>
              <a:defRPr>
                <a:solidFill>
                  <a:schemeClr val="bg1"/>
                </a:solidFill>
              </a:defRPr>
            </a:lvl1pPr>
          </a:lstStyle>
          <a:p>
            <a:fld id="{04F4AE8E-AD89-489A-828B-E7505FA4DD8E}" type="datetime1">
              <a:rPr lang="de-DE" smtClean="0"/>
              <a:t>15.09.2025</a:t>
            </a:fld>
            <a:endParaRPr lang="de-DE"/>
          </a:p>
        </p:txBody>
      </p:sp>
      <p:sp>
        <p:nvSpPr>
          <p:cNvPr id="8" name="Fußzeilenplatzhalter 7">
            <a:extLst>
              <a:ext uri="{FF2B5EF4-FFF2-40B4-BE49-F238E27FC236}">
                <a16:creationId xmlns:a16="http://schemas.microsoft.com/office/drawing/2014/main" id="{5816B638-B08C-7E4F-3EE8-317D08DD479D}"/>
              </a:ext>
            </a:extLst>
          </p:cNvPr>
          <p:cNvSpPr>
            <a:spLocks noGrp="1"/>
          </p:cNvSpPr>
          <p:nvPr>
            <p:ph type="ftr" sz="quarter" idx="11"/>
          </p:nvPr>
        </p:nvSpPr>
        <p:spPr/>
        <p:txBody>
          <a:bodyPr/>
          <a:lstStyle>
            <a:lvl1pPr>
              <a:defRPr>
                <a:solidFill>
                  <a:schemeClr val="bg1"/>
                </a:solidFill>
              </a:defRPr>
            </a:lvl1pPr>
          </a:lstStyle>
          <a:p>
            <a:r>
              <a:rPr lang="de-DE"/>
              <a:t>Altas der Zivilgesellschaft       Juli 2025</a:t>
            </a:r>
          </a:p>
        </p:txBody>
      </p:sp>
      <p:sp>
        <p:nvSpPr>
          <p:cNvPr id="9" name="Foliennummernplatzhalter 8">
            <a:extLst>
              <a:ext uri="{FF2B5EF4-FFF2-40B4-BE49-F238E27FC236}">
                <a16:creationId xmlns:a16="http://schemas.microsoft.com/office/drawing/2014/main" id="{78E419D6-0146-A8AC-11FC-1FE41594138B}"/>
              </a:ext>
            </a:extLst>
          </p:cNvPr>
          <p:cNvSpPr>
            <a:spLocks noGrp="1"/>
          </p:cNvSpPr>
          <p:nvPr>
            <p:ph type="sldNum" sz="quarter" idx="12"/>
          </p:nvPr>
        </p:nvSpPr>
        <p:spPr/>
        <p:txBody>
          <a:bodyPr/>
          <a:lstStyle>
            <a:lvl1pPr>
              <a:defRPr>
                <a:solidFill>
                  <a:schemeClr val="bg1"/>
                </a:solidFill>
              </a:defRPr>
            </a:lvl1pPr>
          </a:lstStyle>
          <a:p>
            <a:pPr algn="l"/>
            <a:r>
              <a:rPr lang="de-DE"/>
              <a:t>Seite </a:t>
            </a:r>
            <a:fld id="{41785235-C45D-416C-A1F8-20B4A1A03B93}" type="slidenum">
              <a:rPr lang="de-DE" smtClean="0"/>
              <a:pPr algn="l"/>
              <a:t>‹Nr.›</a:t>
            </a:fld>
            <a:endParaRPr lang="de-DE"/>
          </a:p>
        </p:txBody>
      </p:sp>
      <p:sp>
        <p:nvSpPr>
          <p:cNvPr id="3" name="Bildplatzhalter 10">
            <a:extLst>
              <a:ext uri="{FF2B5EF4-FFF2-40B4-BE49-F238E27FC236}">
                <a16:creationId xmlns:a16="http://schemas.microsoft.com/office/drawing/2014/main" id="{CE809B7F-F3B4-87E1-E3D6-63663F26A9A1}"/>
              </a:ext>
            </a:extLst>
          </p:cNvPr>
          <p:cNvSpPr>
            <a:spLocks noGrp="1"/>
          </p:cNvSpPr>
          <p:nvPr>
            <p:ph type="pic" sz="quarter" idx="17"/>
          </p:nvPr>
        </p:nvSpPr>
        <p:spPr>
          <a:xfrm>
            <a:off x="971550" y="4437049"/>
            <a:ext cx="3395662" cy="2052651"/>
          </a:xfrm>
          <a:solidFill>
            <a:schemeClr val="bg1">
              <a:lumMod val="85000"/>
            </a:schemeClr>
          </a:solidFill>
        </p:spPr>
        <p:txBody>
          <a:bodyPr anchor="ctr"/>
          <a:lstStyle>
            <a:lvl1pPr marL="0" indent="0" algn="ctr">
              <a:buNone/>
              <a:defRPr sz="1000"/>
            </a:lvl1pPr>
          </a:lstStyle>
          <a:p>
            <a:r>
              <a:rPr lang="de-DE"/>
              <a:t>Bild durch Klicken auf Symbol hinzufügen</a:t>
            </a:r>
          </a:p>
        </p:txBody>
      </p:sp>
      <p:sp>
        <p:nvSpPr>
          <p:cNvPr id="11" name="Bildplatzhalter 10">
            <a:extLst>
              <a:ext uri="{FF2B5EF4-FFF2-40B4-BE49-F238E27FC236}">
                <a16:creationId xmlns:a16="http://schemas.microsoft.com/office/drawing/2014/main" id="{39600715-C146-0323-EFE1-34E9813E3A18}"/>
              </a:ext>
            </a:extLst>
          </p:cNvPr>
          <p:cNvSpPr>
            <a:spLocks noGrp="1"/>
          </p:cNvSpPr>
          <p:nvPr>
            <p:ph type="pic" sz="quarter" idx="19"/>
          </p:nvPr>
        </p:nvSpPr>
        <p:spPr>
          <a:xfrm>
            <a:off x="4505325" y="4427769"/>
            <a:ext cx="1446214" cy="2061931"/>
          </a:xfrm>
          <a:solidFill>
            <a:schemeClr val="bg1">
              <a:lumMod val="85000"/>
            </a:schemeClr>
          </a:solidFill>
        </p:spPr>
        <p:txBody>
          <a:bodyPr anchor="ctr"/>
          <a:lstStyle>
            <a:lvl1pPr marL="0" indent="0" algn="ctr">
              <a:buNone/>
              <a:defRPr sz="1000"/>
            </a:lvl1pPr>
          </a:lstStyle>
          <a:p>
            <a:r>
              <a:rPr lang="de-DE"/>
              <a:t>Bild durch Klicken auf Symbol hinzufügen</a:t>
            </a:r>
          </a:p>
        </p:txBody>
      </p:sp>
      <p:sp>
        <p:nvSpPr>
          <p:cNvPr id="10" name="Bildplatzhalter 10">
            <a:extLst>
              <a:ext uri="{FF2B5EF4-FFF2-40B4-BE49-F238E27FC236}">
                <a16:creationId xmlns:a16="http://schemas.microsoft.com/office/drawing/2014/main" id="{DD7F19DD-693B-982F-77E9-2C0FB53520D5}"/>
              </a:ext>
            </a:extLst>
          </p:cNvPr>
          <p:cNvSpPr>
            <a:spLocks noGrp="1"/>
          </p:cNvSpPr>
          <p:nvPr>
            <p:ph type="pic" sz="quarter" idx="15"/>
          </p:nvPr>
        </p:nvSpPr>
        <p:spPr>
          <a:xfrm>
            <a:off x="407989" y="1314450"/>
            <a:ext cx="3456000" cy="2978150"/>
          </a:xfrm>
          <a:solidFill>
            <a:schemeClr val="bg1">
              <a:lumMod val="85000"/>
            </a:schemeClr>
          </a:solidFill>
        </p:spPr>
        <p:txBody>
          <a:bodyPr anchor="ctr"/>
          <a:lstStyle>
            <a:lvl1pPr marL="0" indent="0" algn="ctr">
              <a:buNone/>
              <a:defRPr sz="1000"/>
            </a:lvl1pPr>
          </a:lstStyle>
          <a:p>
            <a:r>
              <a:rPr lang="de-DE"/>
              <a:t>Bild durch Klicken auf Symbol hinzufügen</a:t>
            </a:r>
          </a:p>
        </p:txBody>
      </p:sp>
      <p:sp>
        <p:nvSpPr>
          <p:cNvPr id="4" name="Textplatzhalter 12">
            <a:extLst>
              <a:ext uri="{FF2B5EF4-FFF2-40B4-BE49-F238E27FC236}">
                <a16:creationId xmlns:a16="http://schemas.microsoft.com/office/drawing/2014/main" id="{CB70BF55-FFFC-2B9C-F4A5-85400235BC97}"/>
              </a:ext>
            </a:extLst>
          </p:cNvPr>
          <p:cNvSpPr>
            <a:spLocks noGrp="1"/>
          </p:cNvSpPr>
          <p:nvPr>
            <p:ph type="body" sz="quarter" idx="16"/>
          </p:nvPr>
        </p:nvSpPr>
        <p:spPr>
          <a:xfrm>
            <a:off x="7610474" y="368300"/>
            <a:ext cx="4173537" cy="54000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Bildplatzhalter 10">
            <a:extLst>
              <a:ext uri="{FF2B5EF4-FFF2-40B4-BE49-F238E27FC236}">
                <a16:creationId xmlns:a16="http://schemas.microsoft.com/office/drawing/2014/main" id="{B79CD529-4BFB-DBDC-75A3-1F0D29B8DAFA}"/>
              </a:ext>
            </a:extLst>
          </p:cNvPr>
          <p:cNvSpPr>
            <a:spLocks noGrp="1"/>
          </p:cNvSpPr>
          <p:nvPr>
            <p:ph type="pic" sz="quarter" idx="18"/>
          </p:nvPr>
        </p:nvSpPr>
        <p:spPr>
          <a:xfrm>
            <a:off x="4008438" y="368300"/>
            <a:ext cx="3325812" cy="3924299"/>
          </a:xfrm>
          <a:solidFill>
            <a:schemeClr val="bg1">
              <a:lumMod val="85000"/>
            </a:schemeClr>
          </a:solidFill>
        </p:spPr>
        <p:txBody>
          <a:bodyPr anchor="ctr"/>
          <a:lstStyle>
            <a:lvl1pPr marL="0" indent="0" algn="ctr">
              <a:buNone/>
              <a:defRPr sz="1000"/>
            </a:lvl1pPr>
          </a:lstStyle>
          <a:p>
            <a:r>
              <a:rPr lang="de-DE"/>
              <a:t>Bild durch Klicken auf Symbol hinzufügen</a:t>
            </a:r>
          </a:p>
        </p:txBody>
      </p:sp>
    </p:spTree>
    <p:extLst>
      <p:ext uri="{BB962C8B-B14F-4D97-AF65-F5344CB8AC3E}">
        <p14:creationId xmlns:p14="http://schemas.microsoft.com/office/powerpoint/2010/main" val="36071087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llage 6">
    <p:spTree>
      <p:nvGrpSpPr>
        <p:cNvPr id="1" name=""/>
        <p:cNvGrpSpPr/>
        <p:nvPr/>
      </p:nvGrpSpPr>
      <p:grpSpPr>
        <a:xfrm>
          <a:off x="0" y="0"/>
          <a:ext cx="0" cy="0"/>
          <a:chOff x="0" y="0"/>
          <a:chExt cx="0" cy="0"/>
        </a:xfrm>
      </p:grpSpPr>
      <p:sp>
        <p:nvSpPr>
          <p:cNvPr id="7" name="Datumsplatzhalter 6">
            <a:extLst>
              <a:ext uri="{FF2B5EF4-FFF2-40B4-BE49-F238E27FC236}">
                <a16:creationId xmlns:a16="http://schemas.microsoft.com/office/drawing/2014/main" id="{608751A8-1DE5-4706-E1A2-A42A1019DDBE}"/>
              </a:ext>
            </a:extLst>
          </p:cNvPr>
          <p:cNvSpPr>
            <a:spLocks noGrp="1"/>
          </p:cNvSpPr>
          <p:nvPr>
            <p:ph type="dt" sz="half" idx="10"/>
          </p:nvPr>
        </p:nvSpPr>
        <p:spPr/>
        <p:txBody>
          <a:bodyPr/>
          <a:lstStyle/>
          <a:p>
            <a:fld id="{F5D7B859-90DA-4BC6-8FE1-1EB2F703BD35}" type="datetime1">
              <a:rPr lang="de-DE" smtClean="0"/>
              <a:t>15.09.2025</a:t>
            </a:fld>
            <a:endParaRPr lang="de-DE"/>
          </a:p>
        </p:txBody>
      </p:sp>
      <p:sp>
        <p:nvSpPr>
          <p:cNvPr id="8" name="Fußzeilenplatzhalter 7">
            <a:extLst>
              <a:ext uri="{FF2B5EF4-FFF2-40B4-BE49-F238E27FC236}">
                <a16:creationId xmlns:a16="http://schemas.microsoft.com/office/drawing/2014/main" id="{5816B638-B08C-7E4F-3EE8-317D08DD479D}"/>
              </a:ext>
            </a:extLst>
          </p:cNvPr>
          <p:cNvSpPr>
            <a:spLocks noGrp="1"/>
          </p:cNvSpPr>
          <p:nvPr>
            <p:ph type="ftr" sz="quarter" idx="11"/>
          </p:nvPr>
        </p:nvSpPr>
        <p:spPr/>
        <p:txBody>
          <a:bodyPr/>
          <a:lstStyle/>
          <a:p>
            <a:r>
              <a:rPr lang="de-DE"/>
              <a:t>Altas der Zivilgesellschaft       Juli 2025</a:t>
            </a:r>
          </a:p>
        </p:txBody>
      </p:sp>
      <p:sp>
        <p:nvSpPr>
          <p:cNvPr id="9" name="Foliennummernplatzhalter 8">
            <a:extLst>
              <a:ext uri="{FF2B5EF4-FFF2-40B4-BE49-F238E27FC236}">
                <a16:creationId xmlns:a16="http://schemas.microsoft.com/office/drawing/2014/main" id="{78E419D6-0146-A8AC-11FC-1FE41594138B}"/>
              </a:ext>
            </a:extLst>
          </p:cNvPr>
          <p:cNvSpPr>
            <a:spLocks noGrp="1"/>
          </p:cNvSpPr>
          <p:nvPr>
            <p:ph type="sldNum" sz="quarter" idx="12"/>
          </p:nvPr>
        </p:nvSpPr>
        <p:spPr/>
        <p:txBody>
          <a:bodyPr/>
          <a:lstStyle/>
          <a:p>
            <a:pPr algn="l"/>
            <a:r>
              <a:rPr lang="de-DE"/>
              <a:t>Seite </a:t>
            </a:r>
            <a:fld id="{41785235-C45D-416C-A1F8-20B4A1A03B93}" type="slidenum">
              <a:rPr lang="de-DE" smtClean="0"/>
              <a:pPr algn="l"/>
              <a:t>‹Nr.›</a:t>
            </a:fld>
            <a:endParaRPr lang="de-DE"/>
          </a:p>
        </p:txBody>
      </p:sp>
      <p:sp>
        <p:nvSpPr>
          <p:cNvPr id="10" name="Bildplatzhalter 10">
            <a:extLst>
              <a:ext uri="{FF2B5EF4-FFF2-40B4-BE49-F238E27FC236}">
                <a16:creationId xmlns:a16="http://schemas.microsoft.com/office/drawing/2014/main" id="{DD7F19DD-693B-982F-77E9-2C0FB53520D5}"/>
              </a:ext>
            </a:extLst>
          </p:cNvPr>
          <p:cNvSpPr>
            <a:spLocks noGrp="1"/>
          </p:cNvSpPr>
          <p:nvPr>
            <p:ph type="pic" sz="quarter" idx="15"/>
          </p:nvPr>
        </p:nvSpPr>
        <p:spPr>
          <a:xfrm>
            <a:off x="407988" y="1310870"/>
            <a:ext cx="3456000" cy="2981730"/>
          </a:xfrm>
          <a:solidFill>
            <a:schemeClr val="bg1">
              <a:lumMod val="85000"/>
            </a:schemeClr>
          </a:solidFill>
        </p:spPr>
        <p:txBody>
          <a:bodyPr anchor="ctr"/>
          <a:lstStyle>
            <a:lvl1pPr marL="0" indent="0" algn="ctr">
              <a:buNone/>
              <a:defRPr sz="1000"/>
            </a:lvl1pPr>
          </a:lstStyle>
          <a:p>
            <a:r>
              <a:rPr lang="de-DE"/>
              <a:t>Bild durch Klicken auf Symbol hinzufügen</a:t>
            </a:r>
          </a:p>
        </p:txBody>
      </p:sp>
      <p:sp>
        <p:nvSpPr>
          <p:cNvPr id="4" name="Textplatzhalter 12">
            <a:extLst>
              <a:ext uri="{FF2B5EF4-FFF2-40B4-BE49-F238E27FC236}">
                <a16:creationId xmlns:a16="http://schemas.microsoft.com/office/drawing/2014/main" id="{CB70BF55-FFFC-2B9C-F4A5-85400235BC97}"/>
              </a:ext>
            </a:extLst>
          </p:cNvPr>
          <p:cNvSpPr>
            <a:spLocks noGrp="1"/>
          </p:cNvSpPr>
          <p:nvPr>
            <p:ph type="body" sz="quarter" idx="16"/>
          </p:nvPr>
        </p:nvSpPr>
        <p:spPr>
          <a:xfrm>
            <a:off x="407988" y="4800830"/>
            <a:ext cx="3600450" cy="122055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3" name="Bildplatzhalter 10">
            <a:extLst>
              <a:ext uri="{FF2B5EF4-FFF2-40B4-BE49-F238E27FC236}">
                <a16:creationId xmlns:a16="http://schemas.microsoft.com/office/drawing/2014/main" id="{CE809B7F-F3B4-87E1-E3D6-63663F26A9A1}"/>
              </a:ext>
            </a:extLst>
          </p:cNvPr>
          <p:cNvSpPr>
            <a:spLocks noGrp="1"/>
          </p:cNvSpPr>
          <p:nvPr>
            <p:ph type="pic" sz="quarter" idx="17"/>
          </p:nvPr>
        </p:nvSpPr>
        <p:spPr>
          <a:xfrm>
            <a:off x="4008439" y="368300"/>
            <a:ext cx="3314382" cy="3924300"/>
          </a:xfrm>
          <a:solidFill>
            <a:schemeClr val="bg1">
              <a:lumMod val="85000"/>
            </a:schemeClr>
          </a:solidFill>
        </p:spPr>
        <p:txBody>
          <a:bodyPr anchor="ctr"/>
          <a:lstStyle>
            <a:lvl1pPr marL="0" indent="0" algn="ctr">
              <a:buNone/>
              <a:defRPr sz="1000"/>
            </a:lvl1pPr>
          </a:lstStyle>
          <a:p>
            <a:r>
              <a:rPr lang="de-DE"/>
              <a:t>Bild durch Klicken auf Symbol hinzufügen</a:t>
            </a:r>
          </a:p>
        </p:txBody>
      </p:sp>
      <p:sp>
        <p:nvSpPr>
          <p:cNvPr id="11" name="Bildplatzhalter 10">
            <a:extLst>
              <a:ext uri="{FF2B5EF4-FFF2-40B4-BE49-F238E27FC236}">
                <a16:creationId xmlns:a16="http://schemas.microsoft.com/office/drawing/2014/main" id="{60BFA02C-2336-B5A8-32BD-C0531A779033}"/>
              </a:ext>
            </a:extLst>
          </p:cNvPr>
          <p:cNvSpPr>
            <a:spLocks noGrp="1"/>
          </p:cNvSpPr>
          <p:nvPr>
            <p:ph type="pic" sz="quarter" idx="19"/>
          </p:nvPr>
        </p:nvSpPr>
        <p:spPr>
          <a:xfrm>
            <a:off x="7464885" y="836613"/>
            <a:ext cx="2663365" cy="1820672"/>
          </a:xfrm>
          <a:solidFill>
            <a:schemeClr val="bg1">
              <a:lumMod val="85000"/>
            </a:schemeClr>
          </a:solidFill>
        </p:spPr>
        <p:txBody>
          <a:bodyPr anchor="ctr"/>
          <a:lstStyle>
            <a:lvl1pPr marL="0" indent="0" algn="ctr">
              <a:buNone/>
              <a:defRPr sz="1000"/>
            </a:lvl1pPr>
          </a:lstStyle>
          <a:p>
            <a:r>
              <a:rPr lang="de-DE"/>
              <a:t>Bild durch Klicken auf Symbol hinzufügen</a:t>
            </a:r>
          </a:p>
        </p:txBody>
      </p:sp>
      <p:sp>
        <p:nvSpPr>
          <p:cNvPr id="12" name="Bildplatzhalter 10">
            <a:extLst>
              <a:ext uri="{FF2B5EF4-FFF2-40B4-BE49-F238E27FC236}">
                <a16:creationId xmlns:a16="http://schemas.microsoft.com/office/drawing/2014/main" id="{A16C535F-6E70-DEF1-7AA9-40D390077760}"/>
              </a:ext>
            </a:extLst>
          </p:cNvPr>
          <p:cNvSpPr>
            <a:spLocks noGrp="1"/>
          </p:cNvSpPr>
          <p:nvPr>
            <p:ph type="pic" sz="quarter" idx="20"/>
          </p:nvPr>
        </p:nvSpPr>
        <p:spPr>
          <a:xfrm>
            <a:off x="7464885" y="2801735"/>
            <a:ext cx="4319127" cy="2657284"/>
          </a:xfrm>
          <a:solidFill>
            <a:schemeClr val="bg1">
              <a:lumMod val="85000"/>
            </a:schemeClr>
          </a:solidFill>
        </p:spPr>
        <p:txBody>
          <a:bodyPr anchor="ctr"/>
          <a:lstStyle>
            <a:lvl1pPr marL="0" indent="0" algn="ctr">
              <a:buNone/>
              <a:defRPr sz="1000"/>
            </a:lvl1pPr>
          </a:lstStyle>
          <a:p>
            <a:r>
              <a:rPr lang="de-DE"/>
              <a:t>Bild durch Klicken auf Symbol hinzufügen</a:t>
            </a:r>
          </a:p>
        </p:txBody>
      </p:sp>
      <p:sp>
        <p:nvSpPr>
          <p:cNvPr id="5" name="Bildplatzhalter 10">
            <a:extLst>
              <a:ext uri="{FF2B5EF4-FFF2-40B4-BE49-F238E27FC236}">
                <a16:creationId xmlns:a16="http://schemas.microsoft.com/office/drawing/2014/main" id="{5078A340-0629-A42A-A6E7-36E55D004521}"/>
              </a:ext>
            </a:extLst>
          </p:cNvPr>
          <p:cNvSpPr>
            <a:spLocks noGrp="1"/>
          </p:cNvSpPr>
          <p:nvPr>
            <p:ph type="pic" sz="quarter" idx="18"/>
          </p:nvPr>
        </p:nvSpPr>
        <p:spPr>
          <a:xfrm>
            <a:off x="4512463" y="4437051"/>
            <a:ext cx="2810357" cy="2052649"/>
          </a:xfrm>
          <a:solidFill>
            <a:schemeClr val="bg1">
              <a:lumMod val="85000"/>
            </a:schemeClr>
          </a:solidFill>
        </p:spPr>
        <p:txBody>
          <a:bodyPr anchor="ctr"/>
          <a:lstStyle>
            <a:lvl1pPr marL="0" indent="0" algn="ctr">
              <a:buNone/>
              <a:defRPr sz="1000"/>
            </a:lvl1pPr>
          </a:lstStyle>
          <a:p>
            <a:r>
              <a:rPr lang="de-DE"/>
              <a:t>Bild durch Klicken auf Symbol hinzufügen</a:t>
            </a:r>
          </a:p>
        </p:txBody>
      </p:sp>
    </p:spTree>
    <p:extLst>
      <p:ext uri="{BB962C8B-B14F-4D97-AF65-F5344CB8AC3E}">
        <p14:creationId xmlns:p14="http://schemas.microsoft.com/office/powerpoint/2010/main" val="39443161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llage 7">
    <p:spTree>
      <p:nvGrpSpPr>
        <p:cNvPr id="1" name=""/>
        <p:cNvGrpSpPr/>
        <p:nvPr/>
      </p:nvGrpSpPr>
      <p:grpSpPr>
        <a:xfrm>
          <a:off x="0" y="0"/>
          <a:ext cx="0" cy="0"/>
          <a:chOff x="0" y="0"/>
          <a:chExt cx="0" cy="0"/>
        </a:xfrm>
      </p:grpSpPr>
      <p:sp>
        <p:nvSpPr>
          <p:cNvPr id="7" name="Datumsplatzhalter 6">
            <a:extLst>
              <a:ext uri="{FF2B5EF4-FFF2-40B4-BE49-F238E27FC236}">
                <a16:creationId xmlns:a16="http://schemas.microsoft.com/office/drawing/2014/main" id="{608751A8-1DE5-4706-E1A2-A42A1019DDBE}"/>
              </a:ext>
            </a:extLst>
          </p:cNvPr>
          <p:cNvSpPr>
            <a:spLocks noGrp="1"/>
          </p:cNvSpPr>
          <p:nvPr>
            <p:ph type="dt" sz="half" idx="10"/>
          </p:nvPr>
        </p:nvSpPr>
        <p:spPr/>
        <p:txBody>
          <a:bodyPr/>
          <a:lstStyle/>
          <a:p>
            <a:fld id="{4C45A246-FD55-4769-ADE2-712E45067B71}" type="datetime1">
              <a:rPr lang="de-DE" smtClean="0"/>
              <a:t>15.09.2025</a:t>
            </a:fld>
            <a:endParaRPr lang="de-DE"/>
          </a:p>
        </p:txBody>
      </p:sp>
      <p:sp>
        <p:nvSpPr>
          <p:cNvPr id="8" name="Fußzeilenplatzhalter 7">
            <a:extLst>
              <a:ext uri="{FF2B5EF4-FFF2-40B4-BE49-F238E27FC236}">
                <a16:creationId xmlns:a16="http://schemas.microsoft.com/office/drawing/2014/main" id="{5816B638-B08C-7E4F-3EE8-317D08DD479D}"/>
              </a:ext>
            </a:extLst>
          </p:cNvPr>
          <p:cNvSpPr>
            <a:spLocks noGrp="1"/>
          </p:cNvSpPr>
          <p:nvPr>
            <p:ph type="ftr" sz="quarter" idx="11"/>
          </p:nvPr>
        </p:nvSpPr>
        <p:spPr/>
        <p:txBody>
          <a:bodyPr/>
          <a:lstStyle/>
          <a:p>
            <a:r>
              <a:rPr lang="de-DE"/>
              <a:t>Altas der Zivilgesellschaft       Juli 2025</a:t>
            </a:r>
          </a:p>
        </p:txBody>
      </p:sp>
      <p:sp>
        <p:nvSpPr>
          <p:cNvPr id="9" name="Foliennummernplatzhalter 8">
            <a:extLst>
              <a:ext uri="{FF2B5EF4-FFF2-40B4-BE49-F238E27FC236}">
                <a16:creationId xmlns:a16="http://schemas.microsoft.com/office/drawing/2014/main" id="{78E419D6-0146-A8AC-11FC-1FE41594138B}"/>
              </a:ext>
            </a:extLst>
          </p:cNvPr>
          <p:cNvSpPr>
            <a:spLocks noGrp="1"/>
          </p:cNvSpPr>
          <p:nvPr>
            <p:ph type="sldNum" sz="quarter" idx="12"/>
          </p:nvPr>
        </p:nvSpPr>
        <p:spPr/>
        <p:txBody>
          <a:bodyPr/>
          <a:lstStyle/>
          <a:p>
            <a:pPr algn="l"/>
            <a:r>
              <a:rPr lang="de-DE"/>
              <a:t>Seite </a:t>
            </a:r>
            <a:fld id="{41785235-C45D-416C-A1F8-20B4A1A03B93}" type="slidenum">
              <a:rPr lang="de-DE" smtClean="0"/>
              <a:pPr algn="l"/>
              <a:t>‹Nr.›</a:t>
            </a:fld>
            <a:endParaRPr lang="de-DE"/>
          </a:p>
        </p:txBody>
      </p:sp>
      <p:sp>
        <p:nvSpPr>
          <p:cNvPr id="4" name="Textplatzhalter 12">
            <a:extLst>
              <a:ext uri="{FF2B5EF4-FFF2-40B4-BE49-F238E27FC236}">
                <a16:creationId xmlns:a16="http://schemas.microsoft.com/office/drawing/2014/main" id="{CB70BF55-FFFC-2B9C-F4A5-85400235BC97}"/>
              </a:ext>
            </a:extLst>
          </p:cNvPr>
          <p:cNvSpPr>
            <a:spLocks noGrp="1"/>
          </p:cNvSpPr>
          <p:nvPr>
            <p:ph type="body" sz="quarter" idx="16"/>
          </p:nvPr>
        </p:nvSpPr>
        <p:spPr>
          <a:xfrm>
            <a:off x="407988" y="368300"/>
            <a:ext cx="3456000" cy="56530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3" name="Bildplatzhalter 10">
            <a:extLst>
              <a:ext uri="{FF2B5EF4-FFF2-40B4-BE49-F238E27FC236}">
                <a16:creationId xmlns:a16="http://schemas.microsoft.com/office/drawing/2014/main" id="{CE809B7F-F3B4-87E1-E3D6-63663F26A9A1}"/>
              </a:ext>
            </a:extLst>
          </p:cNvPr>
          <p:cNvSpPr>
            <a:spLocks noGrp="1"/>
          </p:cNvSpPr>
          <p:nvPr>
            <p:ph type="pic" sz="quarter" idx="17"/>
          </p:nvPr>
        </p:nvSpPr>
        <p:spPr>
          <a:xfrm>
            <a:off x="4008439" y="368300"/>
            <a:ext cx="3314382" cy="3924300"/>
          </a:xfrm>
          <a:solidFill>
            <a:schemeClr val="bg1">
              <a:lumMod val="85000"/>
            </a:schemeClr>
          </a:solidFill>
        </p:spPr>
        <p:txBody>
          <a:bodyPr anchor="ctr"/>
          <a:lstStyle>
            <a:lvl1pPr marL="0" indent="0" algn="ctr">
              <a:buNone/>
              <a:defRPr sz="1000"/>
            </a:lvl1pPr>
          </a:lstStyle>
          <a:p>
            <a:r>
              <a:rPr lang="de-DE"/>
              <a:t>Bild durch Klicken auf Symbol hinzufügen</a:t>
            </a:r>
          </a:p>
        </p:txBody>
      </p:sp>
      <p:sp>
        <p:nvSpPr>
          <p:cNvPr id="11" name="Bildplatzhalter 10">
            <a:extLst>
              <a:ext uri="{FF2B5EF4-FFF2-40B4-BE49-F238E27FC236}">
                <a16:creationId xmlns:a16="http://schemas.microsoft.com/office/drawing/2014/main" id="{60BFA02C-2336-B5A8-32BD-C0531A779033}"/>
              </a:ext>
            </a:extLst>
          </p:cNvPr>
          <p:cNvSpPr>
            <a:spLocks noGrp="1"/>
          </p:cNvSpPr>
          <p:nvPr>
            <p:ph type="pic" sz="quarter" idx="19"/>
          </p:nvPr>
        </p:nvSpPr>
        <p:spPr>
          <a:xfrm>
            <a:off x="7464885" y="836613"/>
            <a:ext cx="2663365" cy="1820672"/>
          </a:xfrm>
          <a:solidFill>
            <a:schemeClr val="bg1">
              <a:lumMod val="85000"/>
            </a:schemeClr>
          </a:solidFill>
        </p:spPr>
        <p:txBody>
          <a:bodyPr anchor="ctr"/>
          <a:lstStyle>
            <a:lvl1pPr marL="0" indent="0" algn="ctr">
              <a:buNone/>
              <a:defRPr sz="1000"/>
            </a:lvl1pPr>
          </a:lstStyle>
          <a:p>
            <a:r>
              <a:rPr lang="de-DE"/>
              <a:t>Bild durch Klicken auf Symbol hinzufügen</a:t>
            </a:r>
          </a:p>
        </p:txBody>
      </p:sp>
      <p:sp>
        <p:nvSpPr>
          <p:cNvPr id="12" name="Bildplatzhalter 10">
            <a:extLst>
              <a:ext uri="{FF2B5EF4-FFF2-40B4-BE49-F238E27FC236}">
                <a16:creationId xmlns:a16="http://schemas.microsoft.com/office/drawing/2014/main" id="{A16C535F-6E70-DEF1-7AA9-40D390077760}"/>
              </a:ext>
            </a:extLst>
          </p:cNvPr>
          <p:cNvSpPr>
            <a:spLocks noGrp="1"/>
          </p:cNvSpPr>
          <p:nvPr>
            <p:ph type="pic" sz="quarter" idx="20"/>
          </p:nvPr>
        </p:nvSpPr>
        <p:spPr>
          <a:xfrm>
            <a:off x="7464885" y="2801734"/>
            <a:ext cx="4319127" cy="2887865"/>
          </a:xfrm>
          <a:solidFill>
            <a:schemeClr val="bg1">
              <a:lumMod val="85000"/>
            </a:schemeClr>
          </a:solidFill>
        </p:spPr>
        <p:txBody>
          <a:bodyPr anchor="ctr"/>
          <a:lstStyle>
            <a:lvl1pPr marL="0" indent="0" algn="ctr">
              <a:buNone/>
              <a:defRPr sz="1000"/>
            </a:lvl1pPr>
          </a:lstStyle>
          <a:p>
            <a:r>
              <a:rPr lang="de-DE"/>
              <a:t>Bild durch Klicken auf Symbol hinzufügen</a:t>
            </a:r>
          </a:p>
        </p:txBody>
      </p:sp>
      <p:sp>
        <p:nvSpPr>
          <p:cNvPr id="5" name="Bildplatzhalter 10">
            <a:extLst>
              <a:ext uri="{FF2B5EF4-FFF2-40B4-BE49-F238E27FC236}">
                <a16:creationId xmlns:a16="http://schemas.microsoft.com/office/drawing/2014/main" id="{5078A340-0629-A42A-A6E7-36E55D004521}"/>
              </a:ext>
            </a:extLst>
          </p:cNvPr>
          <p:cNvSpPr>
            <a:spLocks noGrp="1"/>
          </p:cNvSpPr>
          <p:nvPr>
            <p:ph type="pic" sz="quarter" idx="18"/>
          </p:nvPr>
        </p:nvSpPr>
        <p:spPr>
          <a:xfrm>
            <a:off x="4512463" y="4437051"/>
            <a:ext cx="2810357" cy="2052649"/>
          </a:xfrm>
          <a:solidFill>
            <a:schemeClr val="bg1">
              <a:lumMod val="85000"/>
            </a:schemeClr>
          </a:solidFill>
        </p:spPr>
        <p:txBody>
          <a:bodyPr anchor="ctr"/>
          <a:lstStyle>
            <a:lvl1pPr marL="0" indent="0" algn="ctr">
              <a:buNone/>
              <a:defRPr sz="1000"/>
            </a:lvl1pPr>
          </a:lstStyle>
          <a:p>
            <a:r>
              <a:rPr lang="de-DE"/>
              <a:t>Bild durch Klicken auf Symbol hinzufügen</a:t>
            </a:r>
          </a:p>
        </p:txBody>
      </p:sp>
    </p:spTree>
    <p:extLst>
      <p:ext uri="{BB962C8B-B14F-4D97-AF65-F5344CB8AC3E}">
        <p14:creationId xmlns:p14="http://schemas.microsoft.com/office/powerpoint/2010/main" val="21821228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llage 8">
    <p:spTree>
      <p:nvGrpSpPr>
        <p:cNvPr id="1" name=""/>
        <p:cNvGrpSpPr/>
        <p:nvPr/>
      </p:nvGrpSpPr>
      <p:grpSpPr>
        <a:xfrm>
          <a:off x="0" y="0"/>
          <a:ext cx="0" cy="0"/>
          <a:chOff x="0" y="0"/>
          <a:chExt cx="0" cy="0"/>
        </a:xfrm>
      </p:grpSpPr>
      <p:sp>
        <p:nvSpPr>
          <p:cNvPr id="7" name="Datumsplatzhalter 6">
            <a:extLst>
              <a:ext uri="{FF2B5EF4-FFF2-40B4-BE49-F238E27FC236}">
                <a16:creationId xmlns:a16="http://schemas.microsoft.com/office/drawing/2014/main" id="{608751A8-1DE5-4706-E1A2-A42A1019DDBE}"/>
              </a:ext>
            </a:extLst>
          </p:cNvPr>
          <p:cNvSpPr>
            <a:spLocks noGrp="1"/>
          </p:cNvSpPr>
          <p:nvPr>
            <p:ph type="dt" sz="half" idx="10"/>
          </p:nvPr>
        </p:nvSpPr>
        <p:spPr/>
        <p:txBody>
          <a:bodyPr/>
          <a:lstStyle/>
          <a:p>
            <a:fld id="{AB9AECDE-9894-4D73-AFEE-1B2186D04890}" type="datetime1">
              <a:rPr lang="de-DE" smtClean="0"/>
              <a:t>15.09.2025</a:t>
            </a:fld>
            <a:endParaRPr lang="de-DE"/>
          </a:p>
        </p:txBody>
      </p:sp>
      <p:sp>
        <p:nvSpPr>
          <p:cNvPr id="8" name="Fußzeilenplatzhalter 7">
            <a:extLst>
              <a:ext uri="{FF2B5EF4-FFF2-40B4-BE49-F238E27FC236}">
                <a16:creationId xmlns:a16="http://schemas.microsoft.com/office/drawing/2014/main" id="{5816B638-B08C-7E4F-3EE8-317D08DD479D}"/>
              </a:ext>
            </a:extLst>
          </p:cNvPr>
          <p:cNvSpPr>
            <a:spLocks noGrp="1"/>
          </p:cNvSpPr>
          <p:nvPr>
            <p:ph type="ftr" sz="quarter" idx="11"/>
          </p:nvPr>
        </p:nvSpPr>
        <p:spPr/>
        <p:txBody>
          <a:bodyPr/>
          <a:lstStyle/>
          <a:p>
            <a:r>
              <a:rPr lang="de-DE"/>
              <a:t>Altas der Zivilgesellschaft       Juli 2025</a:t>
            </a:r>
          </a:p>
        </p:txBody>
      </p:sp>
      <p:sp>
        <p:nvSpPr>
          <p:cNvPr id="9" name="Foliennummernplatzhalter 8">
            <a:extLst>
              <a:ext uri="{FF2B5EF4-FFF2-40B4-BE49-F238E27FC236}">
                <a16:creationId xmlns:a16="http://schemas.microsoft.com/office/drawing/2014/main" id="{78E419D6-0146-A8AC-11FC-1FE41594138B}"/>
              </a:ext>
            </a:extLst>
          </p:cNvPr>
          <p:cNvSpPr>
            <a:spLocks noGrp="1"/>
          </p:cNvSpPr>
          <p:nvPr>
            <p:ph type="sldNum" sz="quarter" idx="12"/>
          </p:nvPr>
        </p:nvSpPr>
        <p:spPr/>
        <p:txBody>
          <a:bodyPr/>
          <a:lstStyle/>
          <a:p>
            <a:pPr algn="l"/>
            <a:r>
              <a:rPr lang="de-DE"/>
              <a:t>Seite </a:t>
            </a:r>
            <a:fld id="{41785235-C45D-416C-A1F8-20B4A1A03B93}" type="slidenum">
              <a:rPr lang="de-DE" smtClean="0"/>
              <a:pPr algn="l"/>
              <a:t>‹Nr.›</a:t>
            </a:fld>
            <a:endParaRPr lang="de-DE"/>
          </a:p>
        </p:txBody>
      </p:sp>
      <p:sp>
        <p:nvSpPr>
          <p:cNvPr id="4" name="Textplatzhalter 12">
            <a:extLst>
              <a:ext uri="{FF2B5EF4-FFF2-40B4-BE49-F238E27FC236}">
                <a16:creationId xmlns:a16="http://schemas.microsoft.com/office/drawing/2014/main" id="{CB70BF55-FFFC-2B9C-F4A5-85400235BC97}"/>
              </a:ext>
            </a:extLst>
          </p:cNvPr>
          <p:cNvSpPr>
            <a:spLocks noGrp="1"/>
          </p:cNvSpPr>
          <p:nvPr>
            <p:ph type="body" sz="quarter" idx="16"/>
          </p:nvPr>
        </p:nvSpPr>
        <p:spPr>
          <a:xfrm>
            <a:off x="407988" y="4889500"/>
            <a:ext cx="5543550" cy="1131888"/>
          </a:xfrm>
        </p:spPr>
        <p:txBody>
          <a:bodyPr/>
          <a:lstStyle/>
          <a:p>
            <a:pPr lvl="0"/>
            <a:r>
              <a:rPr lang="de-DE"/>
              <a:t>Mastertextformat bearbeiten</a:t>
            </a:r>
          </a:p>
          <a:p>
            <a:pPr lvl="1"/>
            <a:r>
              <a:rPr lang="de-DE"/>
              <a:t>Zweite Ebene</a:t>
            </a:r>
          </a:p>
          <a:p>
            <a:pPr lvl="2"/>
            <a:r>
              <a:rPr lang="de-DE"/>
              <a:t>Dritte Ebene</a:t>
            </a:r>
          </a:p>
          <a:p>
            <a:pPr lvl="3"/>
            <a:r>
              <a:rPr lang="de-DE"/>
              <a:t>Vierte Ebene</a:t>
            </a:r>
          </a:p>
        </p:txBody>
      </p:sp>
      <p:sp>
        <p:nvSpPr>
          <p:cNvPr id="3" name="Bildplatzhalter 10">
            <a:extLst>
              <a:ext uri="{FF2B5EF4-FFF2-40B4-BE49-F238E27FC236}">
                <a16:creationId xmlns:a16="http://schemas.microsoft.com/office/drawing/2014/main" id="{CE809B7F-F3B4-87E1-E3D6-63663F26A9A1}"/>
              </a:ext>
            </a:extLst>
          </p:cNvPr>
          <p:cNvSpPr>
            <a:spLocks noGrp="1"/>
          </p:cNvSpPr>
          <p:nvPr>
            <p:ph type="pic" sz="quarter" idx="17"/>
          </p:nvPr>
        </p:nvSpPr>
        <p:spPr>
          <a:xfrm>
            <a:off x="407989" y="368300"/>
            <a:ext cx="5543550" cy="3924300"/>
          </a:xfrm>
          <a:solidFill>
            <a:schemeClr val="bg1">
              <a:lumMod val="85000"/>
            </a:schemeClr>
          </a:solidFill>
        </p:spPr>
        <p:txBody>
          <a:bodyPr anchor="ctr"/>
          <a:lstStyle>
            <a:lvl1pPr marL="0" indent="0" algn="ctr">
              <a:buNone/>
              <a:defRPr sz="1000"/>
            </a:lvl1pPr>
          </a:lstStyle>
          <a:p>
            <a:r>
              <a:rPr lang="de-DE"/>
              <a:t>Bild durch Klicken auf Symbol hinzufügen</a:t>
            </a:r>
          </a:p>
        </p:txBody>
      </p:sp>
      <p:sp>
        <p:nvSpPr>
          <p:cNvPr id="11" name="Bildplatzhalter 10">
            <a:extLst>
              <a:ext uri="{FF2B5EF4-FFF2-40B4-BE49-F238E27FC236}">
                <a16:creationId xmlns:a16="http://schemas.microsoft.com/office/drawing/2014/main" id="{60BFA02C-2336-B5A8-32BD-C0531A779033}"/>
              </a:ext>
            </a:extLst>
          </p:cNvPr>
          <p:cNvSpPr>
            <a:spLocks noGrp="1"/>
          </p:cNvSpPr>
          <p:nvPr>
            <p:ph type="pic" sz="quarter" idx="19"/>
          </p:nvPr>
        </p:nvSpPr>
        <p:spPr>
          <a:xfrm>
            <a:off x="6093471" y="3016250"/>
            <a:ext cx="2371079" cy="3473450"/>
          </a:xfrm>
          <a:solidFill>
            <a:schemeClr val="bg1">
              <a:lumMod val="85000"/>
            </a:schemeClr>
          </a:solidFill>
        </p:spPr>
        <p:txBody>
          <a:bodyPr anchor="ctr"/>
          <a:lstStyle>
            <a:lvl1pPr marL="0" indent="0" algn="ctr">
              <a:buNone/>
              <a:defRPr sz="1000"/>
            </a:lvl1pPr>
          </a:lstStyle>
          <a:p>
            <a:r>
              <a:rPr lang="de-DE"/>
              <a:t>Bild durch Klicken auf Symbol hinzufügen</a:t>
            </a:r>
          </a:p>
        </p:txBody>
      </p:sp>
      <p:sp>
        <p:nvSpPr>
          <p:cNvPr id="12" name="Bildplatzhalter 10">
            <a:extLst>
              <a:ext uri="{FF2B5EF4-FFF2-40B4-BE49-F238E27FC236}">
                <a16:creationId xmlns:a16="http://schemas.microsoft.com/office/drawing/2014/main" id="{A16C535F-6E70-DEF1-7AA9-40D390077760}"/>
              </a:ext>
            </a:extLst>
          </p:cNvPr>
          <p:cNvSpPr>
            <a:spLocks noGrp="1"/>
          </p:cNvSpPr>
          <p:nvPr>
            <p:ph type="pic" sz="quarter" idx="20"/>
          </p:nvPr>
        </p:nvSpPr>
        <p:spPr>
          <a:xfrm>
            <a:off x="8606482" y="1303021"/>
            <a:ext cx="3177531" cy="2125979"/>
          </a:xfrm>
          <a:solidFill>
            <a:schemeClr val="bg1">
              <a:lumMod val="85000"/>
            </a:schemeClr>
          </a:solidFill>
        </p:spPr>
        <p:txBody>
          <a:bodyPr anchor="ctr"/>
          <a:lstStyle>
            <a:lvl1pPr marL="0" indent="0" algn="ctr">
              <a:buNone/>
              <a:defRPr sz="1000"/>
            </a:lvl1pPr>
          </a:lstStyle>
          <a:p>
            <a:r>
              <a:rPr lang="de-DE"/>
              <a:t>Bild durch Klicken auf Symbol hinzufügen</a:t>
            </a:r>
          </a:p>
        </p:txBody>
      </p:sp>
      <p:sp>
        <p:nvSpPr>
          <p:cNvPr id="10" name="Textplatzhalter 12">
            <a:extLst>
              <a:ext uri="{FF2B5EF4-FFF2-40B4-BE49-F238E27FC236}">
                <a16:creationId xmlns:a16="http://schemas.microsoft.com/office/drawing/2014/main" id="{C31BACCB-7F13-B7D4-838B-16BED7174D2F}"/>
              </a:ext>
            </a:extLst>
          </p:cNvPr>
          <p:cNvSpPr>
            <a:spLocks noGrp="1"/>
          </p:cNvSpPr>
          <p:nvPr>
            <p:ph type="body" sz="quarter" idx="21"/>
          </p:nvPr>
        </p:nvSpPr>
        <p:spPr>
          <a:xfrm>
            <a:off x="8606482" y="3713395"/>
            <a:ext cx="3177531" cy="1841583"/>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7188340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Zwischentitel">
    <p:bg>
      <p:bgPr>
        <a:solidFill>
          <a:schemeClr val="accent1"/>
        </a:solidFill>
        <a:effectLst/>
      </p:bgPr>
    </p:bg>
    <p:spTree>
      <p:nvGrpSpPr>
        <p:cNvPr id="1" name=""/>
        <p:cNvGrpSpPr/>
        <p:nvPr/>
      </p:nvGrpSpPr>
      <p:grpSpPr>
        <a:xfrm>
          <a:off x="0" y="0"/>
          <a:ext cx="0" cy="0"/>
          <a:chOff x="0" y="0"/>
          <a:chExt cx="0" cy="0"/>
        </a:xfrm>
      </p:grpSpPr>
      <p:sp>
        <p:nvSpPr>
          <p:cNvPr id="15" name="Bildplatzhalter 10">
            <a:extLst>
              <a:ext uri="{FF2B5EF4-FFF2-40B4-BE49-F238E27FC236}">
                <a16:creationId xmlns:a16="http://schemas.microsoft.com/office/drawing/2014/main" id="{74489AE6-B169-03C4-DC7A-E92701FC34A0}"/>
              </a:ext>
            </a:extLst>
          </p:cNvPr>
          <p:cNvSpPr>
            <a:spLocks noGrp="1"/>
          </p:cNvSpPr>
          <p:nvPr>
            <p:ph type="pic" sz="quarter" idx="15"/>
          </p:nvPr>
        </p:nvSpPr>
        <p:spPr>
          <a:xfrm>
            <a:off x="0" y="0"/>
            <a:ext cx="12192000" cy="6858000"/>
          </a:xfrm>
          <a:solidFill>
            <a:schemeClr val="accent1"/>
          </a:solidFill>
        </p:spPr>
        <p:txBody>
          <a:bodyPr anchor="ctr"/>
          <a:lstStyle>
            <a:lvl1pPr marL="0" indent="0" algn="ctr">
              <a:buNone/>
              <a:defRPr sz="1000"/>
            </a:lvl1pPr>
          </a:lstStyle>
          <a:p>
            <a:r>
              <a:rPr lang="de-DE"/>
              <a:t>Bild durch Klicken auf Symbol hinzufügen</a:t>
            </a:r>
          </a:p>
        </p:txBody>
      </p:sp>
      <p:sp>
        <p:nvSpPr>
          <p:cNvPr id="12" name="Textplatzhalter 11">
            <a:extLst>
              <a:ext uri="{FF2B5EF4-FFF2-40B4-BE49-F238E27FC236}">
                <a16:creationId xmlns:a16="http://schemas.microsoft.com/office/drawing/2014/main" id="{F88FEC41-FBB3-FB8C-0B8F-DF809CD32600}"/>
              </a:ext>
            </a:extLst>
          </p:cNvPr>
          <p:cNvSpPr>
            <a:spLocks noGrp="1" noChangeAspect="1"/>
          </p:cNvSpPr>
          <p:nvPr>
            <p:ph type="body" sz="quarter" idx="10" hasCustomPrompt="1"/>
          </p:nvPr>
        </p:nvSpPr>
        <p:spPr>
          <a:xfrm>
            <a:off x="330994" y="6143749"/>
            <a:ext cx="1014413" cy="425488"/>
          </a:xfrm>
          <a:blipFill>
            <a:blip r:embed="rId2"/>
            <a:stretch>
              <a:fillRect/>
            </a:stretch>
          </a:blipFill>
        </p:spPr>
        <p:txBody>
          <a:bodyPr/>
          <a:lstStyle>
            <a:lvl1pPr marL="0" indent="0">
              <a:buNone/>
              <a:defRPr sz="600">
                <a:solidFill>
                  <a:schemeClr val="bg1"/>
                </a:solidFill>
              </a:defRPr>
            </a:lvl1pPr>
          </a:lstStyle>
          <a:p>
            <a:pPr lvl="0"/>
            <a:r>
              <a:rPr lang="de-DE"/>
              <a:t> </a:t>
            </a:r>
          </a:p>
        </p:txBody>
      </p:sp>
      <p:sp>
        <p:nvSpPr>
          <p:cNvPr id="14" name="Textplatzhalter 11">
            <a:extLst>
              <a:ext uri="{FF2B5EF4-FFF2-40B4-BE49-F238E27FC236}">
                <a16:creationId xmlns:a16="http://schemas.microsoft.com/office/drawing/2014/main" id="{4EF21337-4F21-3829-947A-3057E6DCBECC}"/>
              </a:ext>
            </a:extLst>
          </p:cNvPr>
          <p:cNvSpPr>
            <a:spLocks noGrp="1" noChangeAspect="1"/>
          </p:cNvSpPr>
          <p:nvPr>
            <p:ph type="body" sz="quarter" idx="11" hasCustomPrompt="1"/>
          </p:nvPr>
        </p:nvSpPr>
        <p:spPr>
          <a:xfrm>
            <a:off x="10492042" y="5627338"/>
            <a:ext cx="1291971" cy="862362"/>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600">
                <a:solidFill>
                  <a:schemeClr val="bg1"/>
                </a:solidFill>
              </a:defRPr>
            </a:lvl1pPr>
          </a:lstStyle>
          <a:p>
            <a:pPr lvl="0"/>
            <a:r>
              <a:rPr lang="de-DE"/>
              <a:t> </a:t>
            </a:r>
          </a:p>
        </p:txBody>
      </p:sp>
      <p:sp>
        <p:nvSpPr>
          <p:cNvPr id="4" name="Titel 3">
            <a:extLst>
              <a:ext uri="{FF2B5EF4-FFF2-40B4-BE49-F238E27FC236}">
                <a16:creationId xmlns:a16="http://schemas.microsoft.com/office/drawing/2014/main" id="{F431335D-B968-B603-E4FD-64E24AA88F59}"/>
              </a:ext>
            </a:extLst>
          </p:cNvPr>
          <p:cNvSpPr>
            <a:spLocks noGrp="1"/>
          </p:cNvSpPr>
          <p:nvPr>
            <p:ph type="title"/>
          </p:nvPr>
        </p:nvSpPr>
        <p:spPr>
          <a:xfrm>
            <a:off x="407988" y="408417"/>
            <a:ext cx="7488238" cy="1307980"/>
          </a:xfrm>
        </p:spPr>
        <p:txBody>
          <a:bodyPr/>
          <a:lstStyle>
            <a:lvl1pPr>
              <a:defRPr>
                <a:solidFill>
                  <a:schemeClr val="bg1"/>
                </a:solidFill>
              </a:defRPr>
            </a:lvl1pPr>
          </a:lstStyle>
          <a:p>
            <a:r>
              <a:rPr lang="de-DE"/>
              <a:t>Mastertitelformat bearbeiten</a:t>
            </a:r>
          </a:p>
        </p:txBody>
      </p:sp>
    </p:spTree>
    <p:extLst>
      <p:ext uri="{BB962C8B-B14F-4D97-AF65-F5344CB8AC3E}">
        <p14:creationId xmlns:p14="http://schemas.microsoft.com/office/powerpoint/2010/main" val="23915961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1A0A65-1444-D8F7-9966-B2D0059D87DC}"/>
              </a:ext>
            </a:extLst>
          </p:cNvPr>
          <p:cNvSpPr>
            <a:spLocks noGrp="1"/>
          </p:cNvSpPr>
          <p:nvPr>
            <p:ph type="title"/>
          </p:nvPr>
        </p:nvSpPr>
        <p:spPr/>
        <p:txBody>
          <a:bodyPr/>
          <a:lstStyle/>
          <a:p>
            <a:r>
              <a:rPr lang="de-DE"/>
              <a:t>Mastertitelformat bearbeiten</a:t>
            </a:r>
          </a:p>
        </p:txBody>
      </p:sp>
      <p:sp>
        <p:nvSpPr>
          <p:cNvPr id="6" name="Datumsplatzhalter 5">
            <a:extLst>
              <a:ext uri="{FF2B5EF4-FFF2-40B4-BE49-F238E27FC236}">
                <a16:creationId xmlns:a16="http://schemas.microsoft.com/office/drawing/2014/main" id="{63939838-C929-D1C8-4633-60D7E1764904}"/>
              </a:ext>
            </a:extLst>
          </p:cNvPr>
          <p:cNvSpPr>
            <a:spLocks noGrp="1"/>
          </p:cNvSpPr>
          <p:nvPr>
            <p:ph type="dt" sz="half" idx="10"/>
          </p:nvPr>
        </p:nvSpPr>
        <p:spPr/>
        <p:txBody>
          <a:bodyPr/>
          <a:lstStyle/>
          <a:p>
            <a:fld id="{623498E2-BCF9-4E3C-BFCA-0970009C2DF0}" type="datetime1">
              <a:rPr lang="de-DE" smtClean="0"/>
              <a:t>15.09.2025</a:t>
            </a:fld>
            <a:endParaRPr lang="de-DE"/>
          </a:p>
        </p:txBody>
      </p:sp>
      <p:sp>
        <p:nvSpPr>
          <p:cNvPr id="7" name="Fußzeilenplatzhalter 6">
            <a:extLst>
              <a:ext uri="{FF2B5EF4-FFF2-40B4-BE49-F238E27FC236}">
                <a16:creationId xmlns:a16="http://schemas.microsoft.com/office/drawing/2014/main" id="{9E2F7C95-C85E-2794-2531-7D11D01A265B}"/>
              </a:ext>
            </a:extLst>
          </p:cNvPr>
          <p:cNvSpPr>
            <a:spLocks noGrp="1"/>
          </p:cNvSpPr>
          <p:nvPr>
            <p:ph type="ftr" sz="quarter" idx="11"/>
          </p:nvPr>
        </p:nvSpPr>
        <p:spPr/>
        <p:txBody>
          <a:bodyPr/>
          <a:lstStyle/>
          <a:p>
            <a:r>
              <a:rPr lang="de-DE"/>
              <a:t>Altas der Zivilgesellschaft       Juli 2025</a:t>
            </a:r>
          </a:p>
        </p:txBody>
      </p:sp>
      <p:sp>
        <p:nvSpPr>
          <p:cNvPr id="8" name="Foliennummernplatzhalter 7">
            <a:extLst>
              <a:ext uri="{FF2B5EF4-FFF2-40B4-BE49-F238E27FC236}">
                <a16:creationId xmlns:a16="http://schemas.microsoft.com/office/drawing/2014/main" id="{D3EF9AE5-EF27-7BC4-E5C1-140F08690C63}"/>
              </a:ext>
            </a:extLst>
          </p:cNvPr>
          <p:cNvSpPr>
            <a:spLocks noGrp="1"/>
          </p:cNvSpPr>
          <p:nvPr>
            <p:ph type="sldNum" sz="quarter" idx="12"/>
          </p:nvPr>
        </p:nvSpPr>
        <p:spPr/>
        <p:txBody>
          <a:bodyPr/>
          <a:lstStyle/>
          <a:p>
            <a:pPr algn="l"/>
            <a:r>
              <a:rPr lang="de-DE"/>
              <a:t>Seite </a:t>
            </a:r>
            <a:fld id="{41785235-C45D-416C-A1F8-20B4A1A03B93}" type="slidenum">
              <a:rPr lang="de-DE" smtClean="0"/>
              <a:pPr algn="l"/>
              <a:t>‹Nr.›</a:t>
            </a:fld>
            <a:endParaRPr lang="de-DE"/>
          </a:p>
        </p:txBody>
      </p:sp>
    </p:spTree>
    <p:extLst>
      <p:ext uri="{BB962C8B-B14F-4D97-AF65-F5344CB8AC3E}">
        <p14:creationId xmlns:p14="http://schemas.microsoft.com/office/powerpoint/2010/main" val="1054484445"/>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Nur Titel (klei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1A0A65-1444-D8F7-9966-B2D0059D87DC}"/>
              </a:ext>
            </a:extLst>
          </p:cNvPr>
          <p:cNvSpPr>
            <a:spLocks noGrp="1"/>
          </p:cNvSpPr>
          <p:nvPr>
            <p:ph type="title"/>
          </p:nvPr>
        </p:nvSpPr>
        <p:spPr/>
        <p:txBody>
          <a:bodyPr/>
          <a:lstStyle>
            <a:lvl1pPr>
              <a:lnSpc>
                <a:spcPct val="90000"/>
              </a:lnSpc>
              <a:defRPr sz="3000" spc="-60" baseline="0"/>
            </a:lvl1pPr>
          </a:lstStyle>
          <a:p>
            <a:r>
              <a:rPr lang="de-DE"/>
              <a:t>Mastertitelformat bearbeiten</a:t>
            </a:r>
          </a:p>
        </p:txBody>
      </p:sp>
      <p:sp>
        <p:nvSpPr>
          <p:cNvPr id="6" name="Datumsplatzhalter 5">
            <a:extLst>
              <a:ext uri="{FF2B5EF4-FFF2-40B4-BE49-F238E27FC236}">
                <a16:creationId xmlns:a16="http://schemas.microsoft.com/office/drawing/2014/main" id="{63939838-C929-D1C8-4633-60D7E1764904}"/>
              </a:ext>
            </a:extLst>
          </p:cNvPr>
          <p:cNvSpPr>
            <a:spLocks noGrp="1"/>
          </p:cNvSpPr>
          <p:nvPr>
            <p:ph type="dt" sz="half" idx="10"/>
          </p:nvPr>
        </p:nvSpPr>
        <p:spPr/>
        <p:txBody>
          <a:bodyPr/>
          <a:lstStyle/>
          <a:p>
            <a:fld id="{B57FC9CE-8815-4528-A476-854E7E117206}" type="datetime1">
              <a:rPr lang="de-DE" smtClean="0"/>
              <a:t>15.09.2025</a:t>
            </a:fld>
            <a:endParaRPr lang="de-DE"/>
          </a:p>
        </p:txBody>
      </p:sp>
      <p:sp>
        <p:nvSpPr>
          <p:cNvPr id="7" name="Fußzeilenplatzhalter 6">
            <a:extLst>
              <a:ext uri="{FF2B5EF4-FFF2-40B4-BE49-F238E27FC236}">
                <a16:creationId xmlns:a16="http://schemas.microsoft.com/office/drawing/2014/main" id="{9E2F7C95-C85E-2794-2531-7D11D01A265B}"/>
              </a:ext>
            </a:extLst>
          </p:cNvPr>
          <p:cNvSpPr>
            <a:spLocks noGrp="1"/>
          </p:cNvSpPr>
          <p:nvPr>
            <p:ph type="ftr" sz="quarter" idx="11"/>
          </p:nvPr>
        </p:nvSpPr>
        <p:spPr/>
        <p:txBody>
          <a:bodyPr/>
          <a:lstStyle/>
          <a:p>
            <a:r>
              <a:rPr lang="de-DE"/>
              <a:t>Altas der Zivilgesellschaft       Juli 2025</a:t>
            </a:r>
          </a:p>
        </p:txBody>
      </p:sp>
      <p:sp>
        <p:nvSpPr>
          <p:cNvPr id="8" name="Foliennummernplatzhalter 7">
            <a:extLst>
              <a:ext uri="{FF2B5EF4-FFF2-40B4-BE49-F238E27FC236}">
                <a16:creationId xmlns:a16="http://schemas.microsoft.com/office/drawing/2014/main" id="{D3EF9AE5-EF27-7BC4-E5C1-140F08690C63}"/>
              </a:ext>
            </a:extLst>
          </p:cNvPr>
          <p:cNvSpPr>
            <a:spLocks noGrp="1"/>
          </p:cNvSpPr>
          <p:nvPr>
            <p:ph type="sldNum" sz="quarter" idx="12"/>
          </p:nvPr>
        </p:nvSpPr>
        <p:spPr/>
        <p:txBody>
          <a:bodyPr/>
          <a:lstStyle/>
          <a:p>
            <a:pPr algn="l"/>
            <a:r>
              <a:rPr lang="de-DE"/>
              <a:t>Seite </a:t>
            </a:r>
            <a:fld id="{41785235-C45D-416C-A1F8-20B4A1A03B93}" type="slidenum">
              <a:rPr lang="de-DE" smtClean="0"/>
              <a:pPr algn="l"/>
              <a:t>‹Nr.›</a:t>
            </a:fld>
            <a:endParaRPr lang="de-DE"/>
          </a:p>
        </p:txBody>
      </p:sp>
    </p:spTree>
    <p:extLst>
      <p:ext uri="{BB962C8B-B14F-4D97-AF65-F5344CB8AC3E}">
        <p14:creationId xmlns:p14="http://schemas.microsoft.com/office/powerpoint/2010/main" val="4227390271"/>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Only" preserve="1">
  <p:cSld name="Nur Titel (klein) orange">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1A0A65-1444-D8F7-9966-B2D0059D87DC}"/>
              </a:ext>
            </a:extLst>
          </p:cNvPr>
          <p:cNvSpPr>
            <a:spLocks noGrp="1"/>
          </p:cNvSpPr>
          <p:nvPr>
            <p:ph type="title"/>
          </p:nvPr>
        </p:nvSpPr>
        <p:spPr/>
        <p:txBody>
          <a:bodyPr/>
          <a:lstStyle>
            <a:lvl1pPr>
              <a:lnSpc>
                <a:spcPct val="90000"/>
              </a:lnSpc>
              <a:defRPr sz="3000" spc="-60" baseline="0">
                <a:solidFill>
                  <a:schemeClr val="bg1"/>
                </a:solidFill>
              </a:defRPr>
            </a:lvl1pPr>
          </a:lstStyle>
          <a:p>
            <a:r>
              <a:rPr lang="de-DE"/>
              <a:t>Mastertitelformat bearbeiten</a:t>
            </a:r>
          </a:p>
        </p:txBody>
      </p:sp>
      <p:sp>
        <p:nvSpPr>
          <p:cNvPr id="6" name="Datumsplatzhalter 5">
            <a:extLst>
              <a:ext uri="{FF2B5EF4-FFF2-40B4-BE49-F238E27FC236}">
                <a16:creationId xmlns:a16="http://schemas.microsoft.com/office/drawing/2014/main" id="{63939838-C929-D1C8-4633-60D7E1764904}"/>
              </a:ext>
            </a:extLst>
          </p:cNvPr>
          <p:cNvSpPr>
            <a:spLocks noGrp="1"/>
          </p:cNvSpPr>
          <p:nvPr>
            <p:ph type="dt" sz="half" idx="10"/>
          </p:nvPr>
        </p:nvSpPr>
        <p:spPr/>
        <p:txBody>
          <a:bodyPr/>
          <a:lstStyle>
            <a:lvl1pPr>
              <a:defRPr>
                <a:solidFill>
                  <a:schemeClr val="bg1"/>
                </a:solidFill>
              </a:defRPr>
            </a:lvl1pPr>
          </a:lstStyle>
          <a:p>
            <a:fld id="{C6A5F03A-E7F7-4CBB-A5F8-D4131E71E5CA}" type="datetime1">
              <a:rPr lang="de-DE" smtClean="0"/>
              <a:t>15.09.2025</a:t>
            </a:fld>
            <a:endParaRPr lang="de-DE"/>
          </a:p>
        </p:txBody>
      </p:sp>
      <p:sp>
        <p:nvSpPr>
          <p:cNvPr id="7" name="Fußzeilenplatzhalter 6">
            <a:extLst>
              <a:ext uri="{FF2B5EF4-FFF2-40B4-BE49-F238E27FC236}">
                <a16:creationId xmlns:a16="http://schemas.microsoft.com/office/drawing/2014/main" id="{9E2F7C95-C85E-2794-2531-7D11D01A265B}"/>
              </a:ext>
            </a:extLst>
          </p:cNvPr>
          <p:cNvSpPr>
            <a:spLocks noGrp="1"/>
          </p:cNvSpPr>
          <p:nvPr>
            <p:ph type="ftr" sz="quarter" idx="11"/>
          </p:nvPr>
        </p:nvSpPr>
        <p:spPr/>
        <p:txBody>
          <a:bodyPr/>
          <a:lstStyle>
            <a:lvl1pPr>
              <a:defRPr>
                <a:solidFill>
                  <a:schemeClr val="bg1"/>
                </a:solidFill>
              </a:defRPr>
            </a:lvl1pPr>
          </a:lstStyle>
          <a:p>
            <a:r>
              <a:rPr lang="de-DE"/>
              <a:t>Altas der Zivilgesellschaft       Juli 2025</a:t>
            </a:r>
          </a:p>
        </p:txBody>
      </p:sp>
      <p:sp>
        <p:nvSpPr>
          <p:cNvPr id="8" name="Foliennummernplatzhalter 7">
            <a:extLst>
              <a:ext uri="{FF2B5EF4-FFF2-40B4-BE49-F238E27FC236}">
                <a16:creationId xmlns:a16="http://schemas.microsoft.com/office/drawing/2014/main" id="{D3EF9AE5-EF27-7BC4-E5C1-140F08690C63}"/>
              </a:ext>
            </a:extLst>
          </p:cNvPr>
          <p:cNvSpPr>
            <a:spLocks noGrp="1"/>
          </p:cNvSpPr>
          <p:nvPr>
            <p:ph type="sldNum" sz="quarter" idx="12"/>
          </p:nvPr>
        </p:nvSpPr>
        <p:spPr/>
        <p:txBody>
          <a:bodyPr/>
          <a:lstStyle>
            <a:lvl1pPr>
              <a:defRPr>
                <a:solidFill>
                  <a:schemeClr val="bg1"/>
                </a:solidFill>
              </a:defRPr>
            </a:lvl1pPr>
          </a:lstStyle>
          <a:p>
            <a:pPr algn="l"/>
            <a:r>
              <a:rPr lang="de-DE"/>
              <a:t>Seite </a:t>
            </a:r>
            <a:fld id="{41785235-C45D-416C-A1F8-20B4A1A03B93}" type="slidenum">
              <a:rPr lang="de-DE" smtClean="0"/>
              <a:pPr algn="l"/>
              <a:t>‹Nr.›</a:t>
            </a:fld>
            <a:endParaRPr lang="de-DE"/>
          </a:p>
        </p:txBody>
      </p:sp>
      <p:pic>
        <p:nvPicPr>
          <p:cNvPr id="3" name="Grafik 2">
            <a:extLst>
              <a:ext uri="{FF2B5EF4-FFF2-40B4-BE49-F238E27FC236}">
                <a16:creationId xmlns:a16="http://schemas.microsoft.com/office/drawing/2014/main" id="{B882BE8A-D834-FDEC-7B52-4B336E18C851}"/>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492042" y="5628589"/>
            <a:ext cx="1291971" cy="859859"/>
          </a:xfrm>
          <a:prstGeom prst="rect">
            <a:avLst/>
          </a:prstGeom>
        </p:spPr>
      </p:pic>
    </p:spTree>
    <p:extLst>
      <p:ext uri="{BB962C8B-B14F-4D97-AF65-F5344CB8AC3E}">
        <p14:creationId xmlns:p14="http://schemas.microsoft.com/office/powerpoint/2010/main" val="146212604"/>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5" name="Datumsplatzhalter 4">
            <a:extLst>
              <a:ext uri="{FF2B5EF4-FFF2-40B4-BE49-F238E27FC236}">
                <a16:creationId xmlns:a16="http://schemas.microsoft.com/office/drawing/2014/main" id="{9D5E91E8-D2CF-7D95-A800-720D262D7DE4}"/>
              </a:ext>
            </a:extLst>
          </p:cNvPr>
          <p:cNvSpPr>
            <a:spLocks noGrp="1"/>
          </p:cNvSpPr>
          <p:nvPr>
            <p:ph type="dt" sz="half" idx="10"/>
          </p:nvPr>
        </p:nvSpPr>
        <p:spPr/>
        <p:txBody>
          <a:bodyPr/>
          <a:lstStyle/>
          <a:p>
            <a:fld id="{F959A5A1-9E36-429B-A7B0-45EF2008D441}" type="datetime1">
              <a:rPr lang="de-DE" smtClean="0"/>
              <a:t>15.09.2025</a:t>
            </a:fld>
            <a:endParaRPr lang="de-DE"/>
          </a:p>
        </p:txBody>
      </p:sp>
      <p:sp>
        <p:nvSpPr>
          <p:cNvPr id="6" name="Fußzeilenplatzhalter 5">
            <a:extLst>
              <a:ext uri="{FF2B5EF4-FFF2-40B4-BE49-F238E27FC236}">
                <a16:creationId xmlns:a16="http://schemas.microsoft.com/office/drawing/2014/main" id="{4C903CF6-2AFD-DDB0-F71F-D75585DFC843}"/>
              </a:ext>
            </a:extLst>
          </p:cNvPr>
          <p:cNvSpPr>
            <a:spLocks noGrp="1"/>
          </p:cNvSpPr>
          <p:nvPr>
            <p:ph type="ftr" sz="quarter" idx="11"/>
          </p:nvPr>
        </p:nvSpPr>
        <p:spPr/>
        <p:txBody>
          <a:bodyPr/>
          <a:lstStyle/>
          <a:p>
            <a:r>
              <a:rPr lang="de-DE"/>
              <a:t>Altas der Zivilgesellschaft       Juli 2025</a:t>
            </a:r>
          </a:p>
        </p:txBody>
      </p:sp>
      <p:sp>
        <p:nvSpPr>
          <p:cNvPr id="7" name="Foliennummernplatzhalter 6">
            <a:extLst>
              <a:ext uri="{FF2B5EF4-FFF2-40B4-BE49-F238E27FC236}">
                <a16:creationId xmlns:a16="http://schemas.microsoft.com/office/drawing/2014/main" id="{B5B2F183-DA89-41CA-5FA7-010392ABA9C1}"/>
              </a:ext>
            </a:extLst>
          </p:cNvPr>
          <p:cNvSpPr>
            <a:spLocks noGrp="1"/>
          </p:cNvSpPr>
          <p:nvPr>
            <p:ph type="sldNum" sz="quarter" idx="12"/>
          </p:nvPr>
        </p:nvSpPr>
        <p:spPr/>
        <p:txBody>
          <a:bodyPr/>
          <a:lstStyle/>
          <a:p>
            <a:pPr algn="l"/>
            <a:r>
              <a:rPr lang="de-DE"/>
              <a:t>Seite </a:t>
            </a:r>
            <a:fld id="{41785235-C45D-416C-A1F8-20B4A1A03B93}" type="slidenum">
              <a:rPr lang="de-DE" smtClean="0"/>
              <a:pPr algn="l"/>
              <a:t>‹Nr.›</a:t>
            </a:fld>
            <a:endParaRPr lang="de-DE"/>
          </a:p>
        </p:txBody>
      </p:sp>
    </p:spTree>
    <p:extLst>
      <p:ext uri="{BB962C8B-B14F-4D97-AF65-F5344CB8AC3E}">
        <p14:creationId xmlns:p14="http://schemas.microsoft.com/office/powerpoint/2010/main" val="405895768"/>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Kontakt">
    <p:bg>
      <p:bgPr>
        <a:solidFill>
          <a:schemeClr val="accent1"/>
        </a:solidFill>
        <a:effectLst/>
      </p:bgPr>
    </p:bg>
    <p:spTree>
      <p:nvGrpSpPr>
        <p:cNvPr id="1" name=""/>
        <p:cNvGrpSpPr/>
        <p:nvPr/>
      </p:nvGrpSpPr>
      <p:grpSpPr>
        <a:xfrm>
          <a:off x="0" y="0"/>
          <a:ext cx="0" cy="0"/>
          <a:chOff x="0" y="0"/>
          <a:chExt cx="0" cy="0"/>
        </a:xfrm>
      </p:grpSpPr>
      <p:sp>
        <p:nvSpPr>
          <p:cNvPr id="7" name="Bildplatzhalter 10">
            <a:extLst>
              <a:ext uri="{FF2B5EF4-FFF2-40B4-BE49-F238E27FC236}">
                <a16:creationId xmlns:a16="http://schemas.microsoft.com/office/drawing/2014/main" id="{8FFE33EA-2CCE-6723-7B5F-61255D247E07}"/>
              </a:ext>
            </a:extLst>
          </p:cNvPr>
          <p:cNvSpPr>
            <a:spLocks noGrp="1"/>
          </p:cNvSpPr>
          <p:nvPr>
            <p:ph type="pic" sz="quarter" idx="15"/>
          </p:nvPr>
        </p:nvSpPr>
        <p:spPr>
          <a:xfrm>
            <a:off x="0" y="0"/>
            <a:ext cx="12192000" cy="6858000"/>
          </a:xfrm>
          <a:solidFill>
            <a:schemeClr val="accent1"/>
          </a:solidFill>
        </p:spPr>
        <p:txBody>
          <a:bodyPr anchor="ctr"/>
          <a:lstStyle>
            <a:lvl1pPr marL="0" indent="0" algn="ctr">
              <a:buNone/>
              <a:defRPr sz="1000"/>
            </a:lvl1pPr>
          </a:lstStyle>
          <a:p>
            <a:r>
              <a:rPr lang="de-DE"/>
              <a:t>Bild durch Klicken auf Symbol hinzufügen</a:t>
            </a:r>
          </a:p>
        </p:txBody>
      </p:sp>
      <p:sp>
        <p:nvSpPr>
          <p:cNvPr id="2" name="Titel 1">
            <a:extLst>
              <a:ext uri="{FF2B5EF4-FFF2-40B4-BE49-F238E27FC236}">
                <a16:creationId xmlns:a16="http://schemas.microsoft.com/office/drawing/2014/main" id="{F6CBC2D7-0392-F5FD-DB63-8A5E991B690D}"/>
              </a:ext>
            </a:extLst>
          </p:cNvPr>
          <p:cNvSpPr>
            <a:spLocks noGrp="1"/>
          </p:cNvSpPr>
          <p:nvPr>
            <p:ph type="ctrTitle"/>
          </p:nvPr>
        </p:nvSpPr>
        <p:spPr>
          <a:xfrm>
            <a:off x="407987" y="407986"/>
            <a:ext cx="11376025" cy="2157414"/>
          </a:xfrm>
        </p:spPr>
        <p:txBody>
          <a:bodyPr anchor="t"/>
          <a:lstStyle>
            <a:lvl1pPr algn="l">
              <a:lnSpc>
                <a:spcPct val="78000"/>
              </a:lnSpc>
              <a:defRPr sz="8000" spc="-200" baseline="0">
                <a:solidFill>
                  <a:schemeClr val="bg1"/>
                </a:solidFill>
              </a:defRPr>
            </a:lvl1pPr>
          </a:lstStyle>
          <a:p>
            <a:r>
              <a:rPr lang="de-DE"/>
              <a:t>Mastertitelformat bearbeiten</a:t>
            </a:r>
          </a:p>
        </p:txBody>
      </p:sp>
      <p:sp>
        <p:nvSpPr>
          <p:cNvPr id="14" name="Textplatzhalter 11">
            <a:extLst>
              <a:ext uri="{FF2B5EF4-FFF2-40B4-BE49-F238E27FC236}">
                <a16:creationId xmlns:a16="http://schemas.microsoft.com/office/drawing/2014/main" id="{4EF21337-4F21-3829-947A-3057E6DCBECC}"/>
              </a:ext>
            </a:extLst>
          </p:cNvPr>
          <p:cNvSpPr>
            <a:spLocks noGrp="1" noChangeAspect="1"/>
          </p:cNvSpPr>
          <p:nvPr>
            <p:ph type="body" sz="quarter" idx="11" hasCustomPrompt="1"/>
          </p:nvPr>
        </p:nvSpPr>
        <p:spPr>
          <a:xfrm>
            <a:off x="10492042" y="5627338"/>
            <a:ext cx="1291971" cy="862362"/>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600">
                <a:solidFill>
                  <a:schemeClr val="bg1"/>
                </a:solidFill>
              </a:defRPr>
            </a:lvl1pPr>
          </a:lstStyle>
          <a:p>
            <a:pPr lvl="0"/>
            <a:r>
              <a:rPr lang="de-DE"/>
              <a:t> </a:t>
            </a:r>
          </a:p>
        </p:txBody>
      </p:sp>
      <p:sp>
        <p:nvSpPr>
          <p:cNvPr id="6" name="Textplatzhalter 5">
            <a:extLst>
              <a:ext uri="{FF2B5EF4-FFF2-40B4-BE49-F238E27FC236}">
                <a16:creationId xmlns:a16="http://schemas.microsoft.com/office/drawing/2014/main" id="{69306F26-1838-6B5B-0100-D57AD3D75DB1}"/>
              </a:ext>
            </a:extLst>
          </p:cNvPr>
          <p:cNvSpPr>
            <a:spLocks noGrp="1"/>
          </p:cNvSpPr>
          <p:nvPr>
            <p:ph type="body" sz="quarter" idx="16"/>
          </p:nvPr>
        </p:nvSpPr>
        <p:spPr>
          <a:xfrm>
            <a:off x="407987" y="2806700"/>
            <a:ext cx="5543551" cy="1485900"/>
          </a:xfrm>
        </p:spPr>
        <p:txBody>
          <a:bodyPr/>
          <a:lstStyle>
            <a:lvl1pPr marL="0" indent="0">
              <a:spcAft>
                <a:spcPts val="0"/>
              </a:spcAft>
              <a:buNone/>
              <a:defRPr>
                <a:solidFill>
                  <a:schemeClr val="bg1"/>
                </a:solidFill>
              </a:defRPr>
            </a:lvl1pPr>
          </a:lstStyle>
          <a:p>
            <a:pPr lvl="0"/>
            <a:r>
              <a:rPr lang="de-DE"/>
              <a:t>Mastertextformat bearbeiten</a:t>
            </a:r>
          </a:p>
        </p:txBody>
      </p:sp>
    </p:spTree>
    <p:extLst>
      <p:ext uri="{BB962C8B-B14F-4D97-AF65-F5344CB8AC3E}">
        <p14:creationId xmlns:p14="http://schemas.microsoft.com/office/powerpoint/2010/main" val="15144437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C6C1DF-1B0B-3F1E-A607-9EFA50AEF9E3}"/>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DB7B8C12-B93A-7718-4240-CC447F58B5C0}"/>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Datumsplatzhalter 6">
            <a:extLst>
              <a:ext uri="{FF2B5EF4-FFF2-40B4-BE49-F238E27FC236}">
                <a16:creationId xmlns:a16="http://schemas.microsoft.com/office/drawing/2014/main" id="{608751A8-1DE5-4706-E1A2-A42A1019DDBE}"/>
              </a:ext>
            </a:extLst>
          </p:cNvPr>
          <p:cNvSpPr>
            <a:spLocks noGrp="1"/>
          </p:cNvSpPr>
          <p:nvPr>
            <p:ph type="dt" sz="half" idx="10"/>
          </p:nvPr>
        </p:nvSpPr>
        <p:spPr/>
        <p:txBody>
          <a:bodyPr/>
          <a:lstStyle/>
          <a:p>
            <a:fld id="{3A1E7856-4686-4E06-8BC9-ECD4B365AC47}" type="datetime1">
              <a:rPr lang="de-DE" smtClean="0"/>
              <a:t>15.09.2025</a:t>
            </a:fld>
            <a:endParaRPr lang="de-DE"/>
          </a:p>
        </p:txBody>
      </p:sp>
      <p:sp>
        <p:nvSpPr>
          <p:cNvPr id="8" name="Fußzeilenplatzhalter 7">
            <a:extLst>
              <a:ext uri="{FF2B5EF4-FFF2-40B4-BE49-F238E27FC236}">
                <a16:creationId xmlns:a16="http://schemas.microsoft.com/office/drawing/2014/main" id="{5816B638-B08C-7E4F-3EE8-317D08DD479D}"/>
              </a:ext>
            </a:extLst>
          </p:cNvPr>
          <p:cNvSpPr>
            <a:spLocks noGrp="1"/>
          </p:cNvSpPr>
          <p:nvPr>
            <p:ph type="ftr" sz="quarter" idx="11"/>
          </p:nvPr>
        </p:nvSpPr>
        <p:spPr/>
        <p:txBody>
          <a:bodyPr/>
          <a:lstStyle/>
          <a:p>
            <a:r>
              <a:rPr lang="de-DE"/>
              <a:t>Altas der Zivilgesellschaft       Juli 2025</a:t>
            </a:r>
          </a:p>
        </p:txBody>
      </p:sp>
      <p:sp>
        <p:nvSpPr>
          <p:cNvPr id="9" name="Foliennummernplatzhalter 8">
            <a:extLst>
              <a:ext uri="{FF2B5EF4-FFF2-40B4-BE49-F238E27FC236}">
                <a16:creationId xmlns:a16="http://schemas.microsoft.com/office/drawing/2014/main" id="{78E419D6-0146-A8AC-11FC-1FE41594138B}"/>
              </a:ext>
            </a:extLst>
          </p:cNvPr>
          <p:cNvSpPr>
            <a:spLocks noGrp="1"/>
          </p:cNvSpPr>
          <p:nvPr>
            <p:ph type="sldNum" sz="quarter" idx="12"/>
          </p:nvPr>
        </p:nvSpPr>
        <p:spPr/>
        <p:txBody>
          <a:bodyPr/>
          <a:lstStyle/>
          <a:p>
            <a:pPr algn="l"/>
            <a:r>
              <a:rPr lang="de-DE"/>
              <a:t>Seite </a:t>
            </a:r>
            <a:fld id="{41785235-C45D-416C-A1F8-20B4A1A03B93}" type="slidenum">
              <a:rPr lang="de-DE" smtClean="0"/>
              <a:pPr algn="l"/>
              <a:t>‹Nr.›</a:t>
            </a:fld>
            <a:endParaRPr lang="de-DE"/>
          </a:p>
        </p:txBody>
      </p:sp>
    </p:spTree>
    <p:extLst>
      <p:ext uri="{BB962C8B-B14F-4D97-AF65-F5344CB8AC3E}">
        <p14:creationId xmlns:p14="http://schemas.microsoft.com/office/powerpoint/2010/main" val="41326971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el und 2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C6C1DF-1B0B-3F1E-A607-9EFA50AEF9E3}"/>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DB7B8C12-B93A-7718-4240-CC447F58B5C0}"/>
              </a:ext>
            </a:extLst>
          </p:cNvPr>
          <p:cNvSpPr>
            <a:spLocks noGrp="1"/>
          </p:cNvSpPr>
          <p:nvPr>
            <p:ph idx="1"/>
          </p:nvPr>
        </p:nvSpPr>
        <p:spPr>
          <a:xfrm>
            <a:off x="407987" y="2565400"/>
            <a:ext cx="5543551" cy="25923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Datumsplatzhalter 6">
            <a:extLst>
              <a:ext uri="{FF2B5EF4-FFF2-40B4-BE49-F238E27FC236}">
                <a16:creationId xmlns:a16="http://schemas.microsoft.com/office/drawing/2014/main" id="{608751A8-1DE5-4706-E1A2-A42A1019DDBE}"/>
              </a:ext>
            </a:extLst>
          </p:cNvPr>
          <p:cNvSpPr>
            <a:spLocks noGrp="1"/>
          </p:cNvSpPr>
          <p:nvPr>
            <p:ph type="dt" sz="half" idx="10"/>
          </p:nvPr>
        </p:nvSpPr>
        <p:spPr/>
        <p:txBody>
          <a:bodyPr/>
          <a:lstStyle/>
          <a:p>
            <a:fld id="{6F4D407B-A8EA-4A63-9D2C-F5EBFA9606FB}" type="datetime1">
              <a:rPr lang="de-DE" smtClean="0"/>
              <a:t>15.09.2025</a:t>
            </a:fld>
            <a:endParaRPr lang="de-DE"/>
          </a:p>
        </p:txBody>
      </p:sp>
      <p:sp>
        <p:nvSpPr>
          <p:cNvPr id="8" name="Fußzeilenplatzhalter 7">
            <a:extLst>
              <a:ext uri="{FF2B5EF4-FFF2-40B4-BE49-F238E27FC236}">
                <a16:creationId xmlns:a16="http://schemas.microsoft.com/office/drawing/2014/main" id="{5816B638-B08C-7E4F-3EE8-317D08DD479D}"/>
              </a:ext>
            </a:extLst>
          </p:cNvPr>
          <p:cNvSpPr>
            <a:spLocks noGrp="1"/>
          </p:cNvSpPr>
          <p:nvPr>
            <p:ph type="ftr" sz="quarter" idx="11"/>
          </p:nvPr>
        </p:nvSpPr>
        <p:spPr/>
        <p:txBody>
          <a:bodyPr/>
          <a:lstStyle/>
          <a:p>
            <a:r>
              <a:rPr lang="de-DE"/>
              <a:t>Altas der Zivilgesellschaft       Juli 2025</a:t>
            </a:r>
          </a:p>
        </p:txBody>
      </p:sp>
      <p:sp>
        <p:nvSpPr>
          <p:cNvPr id="9" name="Foliennummernplatzhalter 8">
            <a:extLst>
              <a:ext uri="{FF2B5EF4-FFF2-40B4-BE49-F238E27FC236}">
                <a16:creationId xmlns:a16="http://schemas.microsoft.com/office/drawing/2014/main" id="{78E419D6-0146-A8AC-11FC-1FE41594138B}"/>
              </a:ext>
            </a:extLst>
          </p:cNvPr>
          <p:cNvSpPr>
            <a:spLocks noGrp="1"/>
          </p:cNvSpPr>
          <p:nvPr>
            <p:ph type="sldNum" sz="quarter" idx="12"/>
          </p:nvPr>
        </p:nvSpPr>
        <p:spPr/>
        <p:txBody>
          <a:bodyPr/>
          <a:lstStyle/>
          <a:p>
            <a:pPr algn="l"/>
            <a:r>
              <a:rPr lang="de-DE"/>
              <a:t>Seite </a:t>
            </a:r>
            <a:fld id="{41785235-C45D-416C-A1F8-20B4A1A03B93}" type="slidenum">
              <a:rPr lang="de-DE" smtClean="0"/>
              <a:pPr algn="l"/>
              <a:t>‹Nr.›</a:t>
            </a:fld>
            <a:endParaRPr lang="de-DE"/>
          </a:p>
        </p:txBody>
      </p:sp>
      <p:sp>
        <p:nvSpPr>
          <p:cNvPr id="5" name="Inhaltsplatzhalter 2">
            <a:extLst>
              <a:ext uri="{FF2B5EF4-FFF2-40B4-BE49-F238E27FC236}">
                <a16:creationId xmlns:a16="http://schemas.microsoft.com/office/drawing/2014/main" id="{B3DE6DCE-CAA8-682F-5135-E5FEAF0642F1}"/>
              </a:ext>
            </a:extLst>
          </p:cNvPr>
          <p:cNvSpPr>
            <a:spLocks noGrp="1"/>
          </p:cNvSpPr>
          <p:nvPr>
            <p:ph idx="13"/>
          </p:nvPr>
        </p:nvSpPr>
        <p:spPr>
          <a:xfrm>
            <a:off x="6240461" y="2565400"/>
            <a:ext cx="5543551" cy="25923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002970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tro iund 2 Tex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C6C1DF-1B0B-3F1E-A607-9EFA50AEF9E3}"/>
              </a:ext>
            </a:extLst>
          </p:cNvPr>
          <p:cNvSpPr>
            <a:spLocks noGrp="1"/>
          </p:cNvSpPr>
          <p:nvPr>
            <p:ph type="title"/>
          </p:nvPr>
        </p:nvSpPr>
        <p:spPr/>
        <p:txBody>
          <a:bodyPr/>
          <a:lstStyle/>
          <a:p>
            <a:r>
              <a:rPr lang="de-DE"/>
              <a:t>Mastertitelformat bearbeiten</a:t>
            </a:r>
          </a:p>
        </p:txBody>
      </p:sp>
      <p:sp>
        <p:nvSpPr>
          <p:cNvPr id="7" name="Datumsplatzhalter 6">
            <a:extLst>
              <a:ext uri="{FF2B5EF4-FFF2-40B4-BE49-F238E27FC236}">
                <a16:creationId xmlns:a16="http://schemas.microsoft.com/office/drawing/2014/main" id="{608751A8-1DE5-4706-E1A2-A42A1019DDBE}"/>
              </a:ext>
            </a:extLst>
          </p:cNvPr>
          <p:cNvSpPr>
            <a:spLocks noGrp="1"/>
          </p:cNvSpPr>
          <p:nvPr>
            <p:ph type="dt" sz="half" idx="10"/>
          </p:nvPr>
        </p:nvSpPr>
        <p:spPr/>
        <p:txBody>
          <a:bodyPr/>
          <a:lstStyle/>
          <a:p>
            <a:fld id="{C80DECB9-C06D-4435-9170-66E1401D3D31}" type="datetime1">
              <a:rPr lang="de-DE" smtClean="0"/>
              <a:t>15.09.2025</a:t>
            </a:fld>
            <a:endParaRPr lang="de-DE"/>
          </a:p>
        </p:txBody>
      </p:sp>
      <p:sp>
        <p:nvSpPr>
          <p:cNvPr id="8" name="Fußzeilenplatzhalter 7">
            <a:extLst>
              <a:ext uri="{FF2B5EF4-FFF2-40B4-BE49-F238E27FC236}">
                <a16:creationId xmlns:a16="http://schemas.microsoft.com/office/drawing/2014/main" id="{5816B638-B08C-7E4F-3EE8-317D08DD479D}"/>
              </a:ext>
            </a:extLst>
          </p:cNvPr>
          <p:cNvSpPr>
            <a:spLocks noGrp="1"/>
          </p:cNvSpPr>
          <p:nvPr>
            <p:ph type="ftr" sz="quarter" idx="11"/>
          </p:nvPr>
        </p:nvSpPr>
        <p:spPr/>
        <p:txBody>
          <a:bodyPr/>
          <a:lstStyle/>
          <a:p>
            <a:r>
              <a:rPr lang="de-DE"/>
              <a:t>Altas der Zivilgesellschaft       Juli 2025</a:t>
            </a:r>
          </a:p>
        </p:txBody>
      </p:sp>
      <p:sp>
        <p:nvSpPr>
          <p:cNvPr id="9" name="Foliennummernplatzhalter 8">
            <a:extLst>
              <a:ext uri="{FF2B5EF4-FFF2-40B4-BE49-F238E27FC236}">
                <a16:creationId xmlns:a16="http://schemas.microsoft.com/office/drawing/2014/main" id="{78E419D6-0146-A8AC-11FC-1FE41594138B}"/>
              </a:ext>
            </a:extLst>
          </p:cNvPr>
          <p:cNvSpPr>
            <a:spLocks noGrp="1"/>
          </p:cNvSpPr>
          <p:nvPr>
            <p:ph type="sldNum" sz="quarter" idx="12"/>
          </p:nvPr>
        </p:nvSpPr>
        <p:spPr/>
        <p:txBody>
          <a:bodyPr/>
          <a:lstStyle/>
          <a:p>
            <a:pPr algn="l"/>
            <a:r>
              <a:rPr lang="de-DE"/>
              <a:t>Seite </a:t>
            </a:r>
            <a:fld id="{41785235-C45D-416C-A1F8-20B4A1A03B93}" type="slidenum">
              <a:rPr lang="de-DE" smtClean="0"/>
              <a:pPr algn="l"/>
              <a:t>‹Nr.›</a:t>
            </a:fld>
            <a:endParaRPr lang="de-DE"/>
          </a:p>
        </p:txBody>
      </p:sp>
      <p:sp>
        <p:nvSpPr>
          <p:cNvPr id="5" name="Inhaltsplatzhalter 2">
            <a:extLst>
              <a:ext uri="{FF2B5EF4-FFF2-40B4-BE49-F238E27FC236}">
                <a16:creationId xmlns:a16="http://schemas.microsoft.com/office/drawing/2014/main" id="{B3DE6DCE-CAA8-682F-5135-E5FEAF0642F1}"/>
              </a:ext>
            </a:extLst>
          </p:cNvPr>
          <p:cNvSpPr>
            <a:spLocks noGrp="1"/>
          </p:cNvSpPr>
          <p:nvPr>
            <p:ph idx="13"/>
          </p:nvPr>
        </p:nvSpPr>
        <p:spPr>
          <a:xfrm>
            <a:off x="4295776" y="2565400"/>
            <a:ext cx="3600450" cy="25923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6" name="Inhaltsplatzhalter 2">
            <a:extLst>
              <a:ext uri="{FF2B5EF4-FFF2-40B4-BE49-F238E27FC236}">
                <a16:creationId xmlns:a16="http://schemas.microsoft.com/office/drawing/2014/main" id="{AD85D177-BF30-BEE8-2A1D-D702B8E56634}"/>
              </a:ext>
            </a:extLst>
          </p:cNvPr>
          <p:cNvSpPr>
            <a:spLocks noGrp="1"/>
          </p:cNvSpPr>
          <p:nvPr>
            <p:ph idx="14"/>
          </p:nvPr>
        </p:nvSpPr>
        <p:spPr>
          <a:xfrm>
            <a:off x="8183563" y="2565400"/>
            <a:ext cx="3600450" cy="25923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1" name="Textplatzhalter 10">
            <a:extLst>
              <a:ext uri="{FF2B5EF4-FFF2-40B4-BE49-F238E27FC236}">
                <a16:creationId xmlns:a16="http://schemas.microsoft.com/office/drawing/2014/main" id="{F0C32DAE-8316-A1F1-6A20-796C34FEE187}"/>
              </a:ext>
            </a:extLst>
          </p:cNvPr>
          <p:cNvSpPr>
            <a:spLocks noGrp="1"/>
          </p:cNvSpPr>
          <p:nvPr>
            <p:ph type="body" sz="quarter" idx="15"/>
          </p:nvPr>
        </p:nvSpPr>
        <p:spPr>
          <a:xfrm>
            <a:off x="407988" y="2565400"/>
            <a:ext cx="3600450" cy="2592388"/>
          </a:xfrm>
        </p:spPr>
        <p:txBody>
          <a:bodyPr/>
          <a:lstStyle>
            <a:lvl1pPr marL="0" indent="0">
              <a:lnSpc>
                <a:spcPct val="95000"/>
              </a:lnSpc>
              <a:buNone/>
              <a:defRPr sz="2500">
                <a:latin typeface="+mj-lt"/>
              </a:defRPr>
            </a:lvl1pPr>
            <a:lvl2pPr>
              <a:lnSpc>
                <a:spcPct val="95000"/>
              </a:lnSpc>
              <a:defRPr sz="2500"/>
            </a:lvl2pPr>
            <a:lvl3pPr>
              <a:lnSpc>
                <a:spcPct val="95000"/>
              </a:lnSpc>
              <a:defRPr sz="2500"/>
            </a:lvl3pPr>
            <a:lvl4pPr>
              <a:lnSpc>
                <a:spcPct val="95000"/>
              </a:lnSpc>
              <a:defRPr sz="2500"/>
            </a:lvl4pPr>
            <a:lvl5pPr>
              <a:lnSpc>
                <a:spcPct val="95000"/>
              </a:lnSpc>
              <a:defRPr sz="2500"/>
            </a:lvl5pPr>
          </a:lstStyle>
          <a:p>
            <a:pPr lvl="0"/>
            <a:r>
              <a:rPr lang="de-DE"/>
              <a:t>Mastertextformat bearbeiten</a:t>
            </a:r>
          </a:p>
        </p:txBody>
      </p:sp>
    </p:spTree>
    <p:extLst>
      <p:ext uri="{BB962C8B-B14F-4D97-AF65-F5344CB8AC3E}">
        <p14:creationId xmlns:p14="http://schemas.microsoft.com/office/powerpoint/2010/main" val="2420530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el und 3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C6C1DF-1B0B-3F1E-A607-9EFA50AEF9E3}"/>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DB7B8C12-B93A-7718-4240-CC447F58B5C0}"/>
              </a:ext>
            </a:extLst>
          </p:cNvPr>
          <p:cNvSpPr>
            <a:spLocks noGrp="1"/>
          </p:cNvSpPr>
          <p:nvPr>
            <p:ph idx="1"/>
          </p:nvPr>
        </p:nvSpPr>
        <p:spPr>
          <a:xfrm>
            <a:off x="407987" y="2565400"/>
            <a:ext cx="3600451" cy="25923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Datumsplatzhalter 6">
            <a:extLst>
              <a:ext uri="{FF2B5EF4-FFF2-40B4-BE49-F238E27FC236}">
                <a16:creationId xmlns:a16="http://schemas.microsoft.com/office/drawing/2014/main" id="{608751A8-1DE5-4706-E1A2-A42A1019DDBE}"/>
              </a:ext>
            </a:extLst>
          </p:cNvPr>
          <p:cNvSpPr>
            <a:spLocks noGrp="1"/>
          </p:cNvSpPr>
          <p:nvPr>
            <p:ph type="dt" sz="half" idx="10"/>
          </p:nvPr>
        </p:nvSpPr>
        <p:spPr/>
        <p:txBody>
          <a:bodyPr/>
          <a:lstStyle/>
          <a:p>
            <a:fld id="{76B74244-4E42-42BA-B51A-0CBA6367FFE2}" type="datetime1">
              <a:rPr lang="de-DE" smtClean="0"/>
              <a:t>15.09.2025</a:t>
            </a:fld>
            <a:endParaRPr lang="de-DE"/>
          </a:p>
        </p:txBody>
      </p:sp>
      <p:sp>
        <p:nvSpPr>
          <p:cNvPr id="8" name="Fußzeilenplatzhalter 7">
            <a:extLst>
              <a:ext uri="{FF2B5EF4-FFF2-40B4-BE49-F238E27FC236}">
                <a16:creationId xmlns:a16="http://schemas.microsoft.com/office/drawing/2014/main" id="{5816B638-B08C-7E4F-3EE8-317D08DD479D}"/>
              </a:ext>
            </a:extLst>
          </p:cNvPr>
          <p:cNvSpPr>
            <a:spLocks noGrp="1"/>
          </p:cNvSpPr>
          <p:nvPr>
            <p:ph type="ftr" sz="quarter" idx="11"/>
          </p:nvPr>
        </p:nvSpPr>
        <p:spPr/>
        <p:txBody>
          <a:bodyPr/>
          <a:lstStyle/>
          <a:p>
            <a:r>
              <a:rPr lang="de-DE"/>
              <a:t>Altas der Zivilgesellschaft       Juli 2025</a:t>
            </a:r>
          </a:p>
        </p:txBody>
      </p:sp>
      <p:sp>
        <p:nvSpPr>
          <p:cNvPr id="9" name="Foliennummernplatzhalter 8">
            <a:extLst>
              <a:ext uri="{FF2B5EF4-FFF2-40B4-BE49-F238E27FC236}">
                <a16:creationId xmlns:a16="http://schemas.microsoft.com/office/drawing/2014/main" id="{78E419D6-0146-A8AC-11FC-1FE41594138B}"/>
              </a:ext>
            </a:extLst>
          </p:cNvPr>
          <p:cNvSpPr>
            <a:spLocks noGrp="1"/>
          </p:cNvSpPr>
          <p:nvPr>
            <p:ph type="sldNum" sz="quarter" idx="12"/>
          </p:nvPr>
        </p:nvSpPr>
        <p:spPr/>
        <p:txBody>
          <a:bodyPr/>
          <a:lstStyle/>
          <a:p>
            <a:pPr algn="l"/>
            <a:r>
              <a:rPr lang="de-DE"/>
              <a:t>Seite </a:t>
            </a:r>
            <a:fld id="{41785235-C45D-416C-A1F8-20B4A1A03B93}" type="slidenum">
              <a:rPr lang="de-DE" smtClean="0"/>
              <a:pPr algn="l"/>
              <a:t>‹Nr.›</a:t>
            </a:fld>
            <a:endParaRPr lang="de-DE"/>
          </a:p>
        </p:txBody>
      </p:sp>
      <p:sp>
        <p:nvSpPr>
          <p:cNvPr id="5" name="Inhaltsplatzhalter 2">
            <a:extLst>
              <a:ext uri="{FF2B5EF4-FFF2-40B4-BE49-F238E27FC236}">
                <a16:creationId xmlns:a16="http://schemas.microsoft.com/office/drawing/2014/main" id="{B3DE6DCE-CAA8-682F-5135-E5FEAF0642F1}"/>
              </a:ext>
            </a:extLst>
          </p:cNvPr>
          <p:cNvSpPr>
            <a:spLocks noGrp="1"/>
          </p:cNvSpPr>
          <p:nvPr>
            <p:ph idx="13"/>
          </p:nvPr>
        </p:nvSpPr>
        <p:spPr>
          <a:xfrm>
            <a:off x="4295776" y="2565400"/>
            <a:ext cx="3600450" cy="25923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Inhaltsplatzhalter 2">
            <a:extLst>
              <a:ext uri="{FF2B5EF4-FFF2-40B4-BE49-F238E27FC236}">
                <a16:creationId xmlns:a16="http://schemas.microsoft.com/office/drawing/2014/main" id="{AD85D177-BF30-BEE8-2A1D-D702B8E56634}"/>
              </a:ext>
            </a:extLst>
          </p:cNvPr>
          <p:cNvSpPr>
            <a:spLocks noGrp="1"/>
          </p:cNvSpPr>
          <p:nvPr>
            <p:ph idx="14"/>
          </p:nvPr>
        </p:nvSpPr>
        <p:spPr>
          <a:xfrm>
            <a:off x="8183563" y="2565400"/>
            <a:ext cx="3600450" cy="25923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486069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Inhalte und Bild (link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C6C1DF-1B0B-3F1E-A607-9EFA50AEF9E3}"/>
              </a:ext>
            </a:extLst>
          </p:cNvPr>
          <p:cNvSpPr>
            <a:spLocks noGrp="1"/>
          </p:cNvSpPr>
          <p:nvPr>
            <p:ph type="title"/>
          </p:nvPr>
        </p:nvSpPr>
        <p:spPr/>
        <p:txBody>
          <a:bodyPr/>
          <a:lstStyle/>
          <a:p>
            <a:r>
              <a:rPr lang="de-DE"/>
              <a:t>Mastertitelformat bearbeiten</a:t>
            </a:r>
          </a:p>
        </p:txBody>
      </p:sp>
      <p:sp>
        <p:nvSpPr>
          <p:cNvPr id="7" name="Datumsplatzhalter 6">
            <a:extLst>
              <a:ext uri="{FF2B5EF4-FFF2-40B4-BE49-F238E27FC236}">
                <a16:creationId xmlns:a16="http://schemas.microsoft.com/office/drawing/2014/main" id="{608751A8-1DE5-4706-E1A2-A42A1019DDBE}"/>
              </a:ext>
            </a:extLst>
          </p:cNvPr>
          <p:cNvSpPr>
            <a:spLocks noGrp="1"/>
          </p:cNvSpPr>
          <p:nvPr>
            <p:ph type="dt" sz="half" idx="10"/>
          </p:nvPr>
        </p:nvSpPr>
        <p:spPr/>
        <p:txBody>
          <a:bodyPr/>
          <a:lstStyle/>
          <a:p>
            <a:fld id="{FAA3276E-78E2-462E-9B63-C12863D7FE52}" type="datetime1">
              <a:rPr lang="de-DE" smtClean="0"/>
              <a:t>15.09.2025</a:t>
            </a:fld>
            <a:endParaRPr lang="de-DE"/>
          </a:p>
        </p:txBody>
      </p:sp>
      <p:sp>
        <p:nvSpPr>
          <p:cNvPr id="8" name="Fußzeilenplatzhalter 7">
            <a:extLst>
              <a:ext uri="{FF2B5EF4-FFF2-40B4-BE49-F238E27FC236}">
                <a16:creationId xmlns:a16="http://schemas.microsoft.com/office/drawing/2014/main" id="{5816B638-B08C-7E4F-3EE8-317D08DD479D}"/>
              </a:ext>
            </a:extLst>
          </p:cNvPr>
          <p:cNvSpPr>
            <a:spLocks noGrp="1"/>
          </p:cNvSpPr>
          <p:nvPr>
            <p:ph type="ftr" sz="quarter" idx="11"/>
          </p:nvPr>
        </p:nvSpPr>
        <p:spPr/>
        <p:txBody>
          <a:bodyPr/>
          <a:lstStyle/>
          <a:p>
            <a:r>
              <a:rPr lang="de-DE"/>
              <a:t>Altas der Zivilgesellschaft       Juli 2025</a:t>
            </a:r>
          </a:p>
        </p:txBody>
      </p:sp>
      <p:sp>
        <p:nvSpPr>
          <p:cNvPr id="9" name="Foliennummernplatzhalter 8">
            <a:extLst>
              <a:ext uri="{FF2B5EF4-FFF2-40B4-BE49-F238E27FC236}">
                <a16:creationId xmlns:a16="http://schemas.microsoft.com/office/drawing/2014/main" id="{78E419D6-0146-A8AC-11FC-1FE41594138B}"/>
              </a:ext>
            </a:extLst>
          </p:cNvPr>
          <p:cNvSpPr>
            <a:spLocks noGrp="1"/>
          </p:cNvSpPr>
          <p:nvPr>
            <p:ph type="sldNum" sz="quarter" idx="12"/>
          </p:nvPr>
        </p:nvSpPr>
        <p:spPr/>
        <p:txBody>
          <a:bodyPr/>
          <a:lstStyle/>
          <a:p>
            <a:pPr algn="l"/>
            <a:r>
              <a:rPr lang="de-DE"/>
              <a:t>Seite </a:t>
            </a:r>
            <a:fld id="{41785235-C45D-416C-A1F8-20B4A1A03B93}" type="slidenum">
              <a:rPr lang="de-DE" smtClean="0"/>
              <a:pPr algn="l"/>
              <a:t>‹Nr.›</a:t>
            </a:fld>
            <a:endParaRPr lang="de-DE"/>
          </a:p>
        </p:txBody>
      </p:sp>
      <p:sp>
        <p:nvSpPr>
          <p:cNvPr id="5" name="Inhaltsplatzhalter 2">
            <a:extLst>
              <a:ext uri="{FF2B5EF4-FFF2-40B4-BE49-F238E27FC236}">
                <a16:creationId xmlns:a16="http://schemas.microsoft.com/office/drawing/2014/main" id="{B3DE6DCE-CAA8-682F-5135-E5FEAF0642F1}"/>
              </a:ext>
            </a:extLst>
          </p:cNvPr>
          <p:cNvSpPr>
            <a:spLocks noGrp="1"/>
          </p:cNvSpPr>
          <p:nvPr>
            <p:ph idx="13"/>
          </p:nvPr>
        </p:nvSpPr>
        <p:spPr>
          <a:xfrm>
            <a:off x="4295776" y="2565400"/>
            <a:ext cx="3600450" cy="25923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Inhaltsplatzhalter 2">
            <a:extLst>
              <a:ext uri="{FF2B5EF4-FFF2-40B4-BE49-F238E27FC236}">
                <a16:creationId xmlns:a16="http://schemas.microsoft.com/office/drawing/2014/main" id="{AD85D177-BF30-BEE8-2A1D-D702B8E56634}"/>
              </a:ext>
            </a:extLst>
          </p:cNvPr>
          <p:cNvSpPr>
            <a:spLocks noGrp="1"/>
          </p:cNvSpPr>
          <p:nvPr>
            <p:ph idx="14"/>
          </p:nvPr>
        </p:nvSpPr>
        <p:spPr>
          <a:xfrm>
            <a:off x="8183563" y="2565400"/>
            <a:ext cx="3600450" cy="25923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0" name="Bildplatzhalter 10">
            <a:extLst>
              <a:ext uri="{FF2B5EF4-FFF2-40B4-BE49-F238E27FC236}">
                <a16:creationId xmlns:a16="http://schemas.microsoft.com/office/drawing/2014/main" id="{DD7F19DD-693B-982F-77E9-2C0FB53520D5}"/>
              </a:ext>
            </a:extLst>
          </p:cNvPr>
          <p:cNvSpPr>
            <a:spLocks noGrp="1"/>
          </p:cNvSpPr>
          <p:nvPr>
            <p:ph type="pic" sz="quarter" idx="15"/>
          </p:nvPr>
        </p:nvSpPr>
        <p:spPr>
          <a:xfrm>
            <a:off x="407988" y="2565400"/>
            <a:ext cx="3600450" cy="3455988"/>
          </a:xfrm>
          <a:solidFill>
            <a:schemeClr val="bg1">
              <a:lumMod val="85000"/>
            </a:schemeClr>
          </a:solidFill>
        </p:spPr>
        <p:txBody>
          <a:bodyPr anchor="ctr"/>
          <a:lstStyle>
            <a:lvl1pPr marL="0" indent="0" algn="ctr">
              <a:buNone/>
              <a:defRPr sz="1000"/>
            </a:lvl1pPr>
          </a:lstStyle>
          <a:p>
            <a:r>
              <a:rPr lang="de-DE"/>
              <a:t>Bild durch Klicken auf Symbol hinzufügen</a:t>
            </a:r>
          </a:p>
        </p:txBody>
      </p:sp>
    </p:spTree>
    <p:extLst>
      <p:ext uri="{BB962C8B-B14F-4D97-AF65-F5344CB8AC3E}">
        <p14:creationId xmlns:p14="http://schemas.microsoft.com/office/powerpoint/2010/main" val="6697406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Inhalte und Bild (rech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C6C1DF-1B0B-3F1E-A607-9EFA50AEF9E3}"/>
              </a:ext>
            </a:extLst>
          </p:cNvPr>
          <p:cNvSpPr>
            <a:spLocks noGrp="1"/>
          </p:cNvSpPr>
          <p:nvPr>
            <p:ph type="title"/>
          </p:nvPr>
        </p:nvSpPr>
        <p:spPr/>
        <p:txBody>
          <a:bodyPr/>
          <a:lstStyle/>
          <a:p>
            <a:r>
              <a:rPr lang="de-DE"/>
              <a:t>Mastertitelformat bearbeiten</a:t>
            </a:r>
          </a:p>
        </p:txBody>
      </p:sp>
      <p:sp>
        <p:nvSpPr>
          <p:cNvPr id="7" name="Datumsplatzhalter 6">
            <a:extLst>
              <a:ext uri="{FF2B5EF4-FFF2-40B4-BE49-F238E27FC236}">
                <a16:creationId xmlns:a16="http://schemas.microsoft.com/office/drawing/2014/main" id="{608751A8-1DE5-4706-E1A2-A42A1019DDBE}"/>
              </a:ext>
            </a:extLst>
          </p:cNvPr>
          <p:cNvSpPr>
            <a:spLocks noGrp="1"/>
          </p:cNvSpPr>
          <p:nvPr>
            <p:ph type="dt" sz="half" idx="10"/>
          </p:nvPr>
        </p:nvSpPr>
        <p:spPr/>
        <p:txBody>
          <a:bodyPr/>
          <a:lstStyle/>
          <a:p>
            <a:fld id="{F699743C-0052-4F38-A9F5-A52CDC43FEC6}" type="datetime1">
              <a:rPr lang="de-DE" smtClean="0"/>
              <a:t>15.09.2025</a:t>
            </a:fld>
            <a:endParaRPr lang="de-DE"/>
          </a:p>
        </p:txBody>
      </p:sp>
      <p:sp>
        <p:nvSpPr>
          <p:cNvPr id="8" name="Fußzeilenplatzhalter 7">
            <a:extLst>
              <a:ext uri="{FF2B5EF4-FFF2-40B4-BE49-F238E27FC236}">
                <a16:creationId xmlns:a16="http://schemas.microsoft.com/office/drawing/2014/main" id="{5816B638-B08C-7E4F-3EE8-317D08DD479D}"/>
              </a:ext>
            </a:extLst>
          </p:cNvPr>
          <p:cNvSpPr>
            <a:spLocks noGrp="1"/>
          </p:cNvSpPr>
          <p:nvPr>
            <p:ph type="ftr" sz="quarter" idx="11"/>
          </p:nvPr>
        </p:nvSpPr>
        <p:spPr/>
        <p:txBody>
          <a:bodyPr/>
          <a:lstStyle/>
          <a:p>
            <a:r>
              <a:rPr lang="de-DE"/>
              <a:t>Altas der Zivilgesellschaft       Juli 2025</a:t>
            </a:r>
          </a:p>
        </p:txBody>
      </p:sp>
      <p:sp>
        <p:nvSpPr>
          <p:cNvPr id="9" name="Foliennummernplatzhalter 8">
            <a:extLst>
              <a:ext uri="{FF2B5EF4-FFF2-40B4-BE49-F238E27FC236}">
                <a16:creationId xmlns:a16="http://schemas.microsoft.com/office/drawing/2014/main" id="{78E419D6-0146-A8AC-11FC-1FE41594138B}"/>
              </a:ext>
            </a:extLst>
          </p:cNvPr>
          <p:cNvSpPr>
            <a:spLocks noGrp="1"/>
          </p:cNvSpPr>
          <p:nvPr>
            <p:ph type="sldNum" sz="quarter" idx="12"/>
          </p:nvPr>
        </p:nvSpPr>
        <p:spPr/>
        <p:txBody>
          <a:bodyPr/>
          <a:lstStyle/>
          <a:p>
            <a:pPr algn="l"/>
            <a:r>
              <a:rPr lang="de-DE"/>
              <a:t>Seite </a:t>
            </a:r>
            <a:fld id="{41785235-C45D-416C-A1F8-20B4A1A03B93}" type="slidenum">
              <a:rPr lang="de-DE" smtClean="0"/>
              <a:pPr algn="l"/>
              <a:t>‹Nr.›</a:t>
            </a:fld>
            <a:endParaRPr lang="de-DE"/>
          </a:p>
        </p:txBody>
      </p:sp>
      <p:sp>
        <p:nvSpPr>
          <p:cNvPr id="3" name="Inhaltsplatzhalter 2">
            <a:extLst>
              <a:ext uri="{FF2B5EF4-FFF2-40B4-BE49-F238E27FC236}">
                <a16:creationId xmlns:a16="http://schemas.microsoft.com/office/drawing/2014/main" id="{188B5718-84EF-6CED-F41B-EB6B93F60707}"/>
              </a:ext>
            </a:extLst>
          </p:cNvPr>
          <p:cNvSpPr>
            <a:spLocks noGrp="1"/>
          </p:cNvSpPr>
          <p:nvPr>
            <p:ph idx="1"/>
          </p:nvPr>
        </p:nvSpPr>
        <p:spPr>
          <a:xfrm>
            <a:off x="407987" y="2565400"/>
            <a:ext cx="3600451" cy="25923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2">
            <a:extLst>
              <a:ext uri="{FF2B5EF4-FFF2-40B4-BE49-F238E27FC236}">
                <a16:creationId xmlns:a16="http://schemas.microsoft.com/office/drawing/2014/main" id="{B51CEEFD-0758-6EC9-EDE0-D2ED3DEA4933}"/>
              </a:ext>
            </a:extLst>
          </p:cNvPr>
          <p:cNvSpPr>
            <a:spLocks noGrp="1"/>
          </p:cNvSpPr>
          <p:nvPr>
            <p:ph idx="13"/>
          </p:nvPr>
        </p:nvSpPr>
        <p:spPr>
          <a:xfrm>
            <a:off x="4295776" y="2565400"/>
            <a:ext cx="3600450" cy="25923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1" name="Bildplatzhalter 10">
            <a:extLst>
              <a:ext uri="{FF2B5EF4-FFF2-40B4-BE49-F238E27FC236}">
                <a16:creationId xmlns:a16="http://schemas.microsoft.com/office/drawing/2014/main" id="{DDA9DB4F-EE23-B891-BF7E-5AD783808575}"/>
              </a:ext>
            </a:extLst>
          </p:cNvPr>
          <p:cNvSpPr>
            <a:spLocks noGrp="1"/>
          </p:cNvSpPr>
          <p:nvPr>
            <p:ph type="pic" sz="quarter" idx="15"/>
          </p:nvPr>
        </p:nvSpPr>
        <p:spPr>
          <a:xfrm>
            <a:off x="8183562" y="2565400"/>
            <a:ext cx="3600450" cy="3058652"/>
          </a:xfrm>
          <a:solidFill>
            <a:schemeClr val="bg1">
              <a:lumMod val="85000"/>
            </a:schemeClr>
          </a:solidFill>
        </p:spPr>
        <p:txBody>
          <a:bodyPr anchor="ctr"/>
          <a:lstStyle>
            <a:lvl1pPr marL="0" indent="0" algn="ctr">
              <a:buNone/>
              <a:defRPr sz="1000"/>
            </a:lvl1pPr>
          </a:lstStyle>
          <a:p>
            <a:r>
              <a:rPr lang="de-DE"/>
              <a:t>Bild durch Klicken auf Symbol hinzufügen</a:t>
            </a:r>
          </a:p>
        </p:txBody>
      </p:sp>
    </p:spTree>
    <p:extLst>
      <p:ext uri="{BB962C8B-B14F-4D97-AF65-F5344CB8AC3E}">
        <p14:creationId xmlns:p14="http://schemas.microsoft.com/office/powerpoint/2010/main" val="15964370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Bilder und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C6C1DF-1B0B-3F1E-A607-9EFA50AEF9E3}"/>
              </a:ext>
            </a:extLst>
          </p:cNvPr>
          <p:cNvSpPr>
            <a:spLocks noGrp="1"/>
          </p:cNvSpPr>
          <p:nvPr>
            <p:ph type="title"/>
          </p:nvPr>
        </p:nvSpPr>
        <p:spPr/>
        <p:txBody>
          <a:bodyPr/>
          <a:lstStyle/>
          <a:p>
            <a:r>
              <a:rPr lang="de-DE"/>
              <a:t>Mastertitelformat bearbeiten</a:t>
            </a:r>
          </a:p>
        </p:txBody>
      </p:sp>
      <p:sp>
        <p:nvSpPr>
          <p:cNvPr id="7" name="Datumsplatzhalter 6">
            <a:extLst>
              <a:ext uri="{FF2B5EF4-FFF2-40B4-BE49-F238E27FC236}">
                <a16:creationId xmlns:a16="http://schemas.microsoft.com/office/drawing/2014/main" id="{608751A8-1DE5-4706-E1A2-A42A1019DDBE}"/>
              </a:ext>
            </a:extLst>
          </p:cNvPr>
          <p:cNvSpPr>
            <a:spLocks noGrp="1"/>
          </p:cNvSpPr>
          <p:nvPr>
            <p:ph type="dt" sz="half" idx="10"/>
          </p:nvPr>
        </p:nvSpPr>
        <p:spPr/>
        <p:txBody>
          <a:bodyPr/>
          <a:lstStyle/>
          <a:p>
            <a:fld id="{9A1B08F8-4F6D-405A-A18F-E35B067DB672}" type="datetime1">
              <a:rPr lang="de-DE" smtClean="0"/>
              <a:t>15.09.2025</a:t>
            </a:fld>
            <a:endParaRPr lang="de-DE"/>
          </a:p>
        </p:txBody>
      </p:sp>
      <p:sp>
        <p:nvSpPr>
          <p:cNvPr id="8" name="Fußzeilenplatzhalter 7">
            <a:extLst>
              <a:ext uri="{FF2B5EF4-FFF2-40B4-BE49-F238E27FC236}">
                <a16:creationId xmlns:a16="http://schemas.microsoft.com/office/drawing/2014/main" id="{5816B638-B08C-7E4F-3EE8-317D08DD479D}"/>
              </a:ext>
            </a:extLst>
          </p:cNvPr>
          <p:cNvSpPr>
            <a:spLocks noGrp="1"/>
          </p:cNvSpPr>
          <p:nvPr>
            <p:ph type="ftr" sz="quarter" idx="11"/>
          </p:nvPr>
        </p:nvSpPr>
        <p:spPr/>
        <p:txBody>
          <a:bodyPr/>
          <a:lstStyle/>
          <a:p>
            <a:r>
              <a:rPr lang="de-DE"/>
              <a:t>Altas der Zivilgesellschaft       Juli 2025</a:t>
            </a:r>
          </a:p>
        </p:txBody>
      </p:sp>
      <p:sp>
        <p:nvSpPr>
          <p:cNvPr id="9" name="Foliennummernplatzhalter 8">
            <a:extLst>
              <a:ext uri="{FF2B5EF4-FFF2-40B4-BE49-F238E27FC236}">
                <a16:creationId xmlns:a16="http://schemas.microsoft.com/office/drawing/2014/main" id="{78E419D6-0146-A8AC-11FC-1FE41594138B}"/>
              </a:ext>
            </a:extLst>
          </p:cNvPr>
          <p:cNvSpPr>
            <a:spLocks noGrp="1"/>
          </p:cNvSpPr>
          <p:nvPr>
            <p:ph type="sldNum" sz="quarter" idx="12"/>
          </p:nvPr>
        </p:nvSpPr>
        <p:spPr/>
        <p:txBody>
          <a:bodyPr/>
          <a:lstStyle/>
          <a:p>
            <a:pPr algn="l"/>
            <a:r>
              <a:rPr lang="de-DE"/>
              <a:t>Seite </a:t>
            </a:r>
            <a:fld id="{41785235-C45D-416C-A1F8-20B4A1A03B93}" type="slidenum">
              <a:rPr lang="de-DE" smtClean="0"/>
              <a:pPr algn="l"/>
              <a:t>‹Nr.›</a:t>
            </a:fld>
            <a:endParaRPr lang="de-DE"/>
          </a:p>
        </p:txBody>
      </p:sp>
      <p:sp>
        <p:nvSpPr>
          <p:cNvPr id="11" name="Bildplatzhalter 10">
            <a:extLst>
              <a:ext uri="{FF2B5EF4-FFF2-40B4-BE49-F238E27FC236}">
                <a16:creationId xmlns:a16="http://schemas.microsoft.com/office/drawing/2014/main" id="{5F137A2F-AA96-A88F-4310-62FCB1B1E9DD}"/>
              </a:ext>
            </a:extLst>
          </p:cNvPr>
          <p:cNvSpPr>
            <a:spLocks noGrp="1"/>
          </p:cNvSpPr>
          <p:nvPr>
            <p:ph type="pic" sz="quarter" idx="15"/>
          </p:nvPr>
        </p:nvSpPr>
        <p:spPr>
          <a:xfrm>
            <a:off x="407988" y="2565400"/>
            <a:ext cx="3600450" cy="1882775"/>
          </a:xfrm>
          <a:solidFill>
            <a:schemeClr val="bg1">
              <a:lumMod val="85000"/>
            </a:schemeClr>
          </a:solidFill>
        </p:spPr>
        <p:txBody>
          <a:bodyPr anchor="ctr"/>
          <a:lstStyle>
            <a:lvl1pPr marL="0" indent="0" algn="ctr">
              <a:buNone/>
              <a:defRPr sz="1000"/>
            </a:lvl1pPr>
          </a:lstStyle>
          <a:p>
            <a:r>
              <a:rPr lang="de-DE"/>
              <a:t>Bild durch Klicken auf Symbol hinzufügen</a:t>
            </a:r>
          </a:p>
        </p:txBody>
      </p:sp>
      <p:sp>
        <p:nvSpPr>
          <p:cNvPr id="13" name="Textplatzhalter 12">
            <a:extLst>
              <a:ext uri="{FF2B5EF4-FFF2-40B4-BE49-F238E27FC236}">
                <a16:creationId xmlns:a16="http://schemas.microsoft.com/office/drawing/2014/main" id="{DD20302E-44FE-CDC0-4439-92C3B3441430}"/>
              </a:ext>
            </a:extLst>
          </p:cNvPr>
          <p:cNvSpPr>
            <a:spLocks noGrp="1"/>
          </p:cNvSpPr>
          <p:nvPr>
            <p:ph type="body" sz="quarter" idx="16"/>
          </p:nvPr>
        </p:nvSpPr>
        <p:spPr>
          <a:xfrm>
            <a:off x="407988" y="4629150"/>
            <a:ext cx="3600450" cy="13922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4" name="Bildplatzhalter 10">
            <a:extLst>
              <a:ext uri="{FF2B5EF4-FFF2-40B4-BE49-F238E27FC236}">
                <a16:creationId xmlns:a16="http://schemas.microsoft.com/office/drawing/2014/main" id="{2B4158BB-5051-5FB2-C222-3DBCF2A904C1}"/>
              </a:ext>
            </a:extLst>
          </p:cNvPr>
          <p:cNvSpPr>
            <a:spLocks noGrp="1"/>
          </p:cNvSpPr>
          <p:nvPr>
            <p:ph type="pic" sz="quarter" idx="17"/>
          </p:nvPr>
        </p:nvSpPr>
        <p:spPr>
          <a:xfrm>
            <a:off x="4295775" y="2565400"/>
            <a:ext cx="3600450" cy="1882775"/>
          </a:xfrm>
          <a:solidFill>
            <a:schemeClr val="bg1">
              <a:lumMod val="85000"/>
            </a:schemeClr>
          </a:solidFill>
        </p:spPr>
        <p:txBody>
          <a:bodyPr anchor="ctr"/>
          <a:lstStyle>
            <a:lvl1pPr marL="0" indent="0" algn="ctr">
              <a:buNone/>
              <a:defRPr sz="1000"/>
            </a:lvl1pPr>
          </a:lstStyle>
          <a:p>
            <a:r>
              <a:rPr lang="de-DE"/>
              <a:t>Bild durch Klicken auf Symbol hinzufügen</a:t>
            </a:r>
          </a:p>
        </p:txBody>
      </p:sp>
      <p:sp>
        <p:nvSpPr>
          <p:cNvPr id="15" name="Textplatzhalter 12">
            <a:extLst>
              <a:ext uri="{FF2B5EF4-FFF2-40B4-BE49-F238E27FC236}">
                <a16:creationId xmlns:a16="http://schemas.microsoft.com/office/drawing/2014/main" id="{2B4F2567-D931-F087-FD01-D72E032D1B73}"/>
              </a:ext>
            </a:extLst>
          </p:cNvPr>
          <p:cNvSpPr>
            <a:spLocks noGrp="1"/>
          </p:cNvSpPr>
          <p:nvPr>
            <p:ph type="body" sz="quarter" idx="18"/>
          </p:nvPr>
        </p:nvSpPr>
        <p:spPr>
          <a:xfrm>
            <a:off x="4295775" y="4629150"/>
            <a:ext cx="3600450" cy="13922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6" name="Bildplatzhalter 10">
            <a:extLst>
              <a:ext uri="{FF2B5EF4-FFF2-40B4-BE49-F238E27FC236}">
                <a16:creationId xmlns:a16="http://schemas.microsoft.com/office/drawing/2014/main" id="{B1C6F151-6B86-285F-1478-390537F4C5CA}"/>
              </a:ext>
            </a:extLst>
          </p:cNvPr>
          <p:cNvSpPr>
            <a:spLocks noGrp="1"/>
          </p:cNvSpPr>
          <p:nvPr>
            <p:ph type="pic" sz="quarter" idx="19"/>
          </p:nvPr>
        </p:nvSpPr>
        <p:spPr>
          <a:xfrm>
            <a:off x="8183563" y="2565400"/>
            <a:ext cx="3600450" cy="1882775"/>
          </a:xfrm>
          <a:solidFill>
            <a:schemeClr val="bg1">
              <a:lumMod val="85000"/>
            </a:schemeClr>
          </a:solidFill>
        </p:spPr>
        <p:txBody>
          <a:bodyPr anchor="ctr"/>
          <a:lstStyle>
            <a:lvl1pPr marL="0" indent="0" algn="ctr">
              <a:buNone/>
              <a:defRPr sz="1000"/>
            </a:lvl1pPr>
          </a:lstStyle>
          <a:p>
            <a:r>
              <a:rPr lang="de-DE"/>
              <a:t>Bild durch Klicken auf Symbol hinzufügen</a:t>
            </a:r>
          </a:p>
        </p:txBody>
      </p:sp>
      <p:sp>
        <p:nvSpPr>
          <p:cNvPr id="17" name="Textplatzhalter 12">
            <a:extLst>
              <a:ext uri="{FF2B5EF4-FFF2-40B4-BE49-F238E27FC236}">
                <a16:creationId xmlns:a16="http://schemas.microsoft.com/office/drawing/2014/main" id="{892C3B23-100B-25DD-EE4F-789AFCE2F852}"/>
              </a:ext>
            </a:extLst>
          </p:cNvPr>
          <p:cNvSpPr>
            <a:spLocks noGrp="1"/>
          </p:cNvSpPr>
          <p:nvPr>
            <p:ph type="body" sz="quarter" idx="20"/>
          </p:nvPr>
        </p:nvSpPr>
        <p:spPr>
          <a:xfrm>
            <a:off x="8183563" y="4629150"/>
            <a:ext cx="3600450" cy="13922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1317021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8FF9DD4F-73B5-31B9-F2A9-CA453617C8FD}"/>
              </a:ext>
            </a:extLst>
          </p:cNvPr>
          <p:cNvSpPr>
            <a:spLocks noGrp="1"/>
          </p:cNvSpPr>
          <p:nvPr>
            <p:ph type="title"/>
          </p:nvPr>
        </p:nvSpPr>
        <p:spPr bwMode="gray">
          <a:xfrm>
            <a:off x="407987" y="335589"/>
            <a:ext cx="11376025" cy="1224000"/>
          </a:xfrm>
          <a:prstGeom prst="rect">
            <a:avLst/>
          </a:prstGeom>
        </p:spPr>
        <p:txBody>
          <a:bodyPr vert="horz" lIns="0" tIns="0" rIns="0" bIns="0" rtlCol="0" anchor="t" anchorCtr="0">
            <a:noAutofit/>
          </a:bodyPr>
          <a:lstStyle/>
          <a:p>
            <a:r>
              <a:rPr lang="de-DE"/>
              <a:t>Mastertitelformat bearbeiten</a:t>
            </a:r>
          </a:p>
        </p:txBody>
      </p:sp>
      <p:sp>
        <p:nvSpPr>
          <p:cNvPr id="3" name="Textplatzhalter 2">
            <a:extLst>
              <a:ext uri="{FF2B5EF4-FFF2-40B4-BE49-F238E27FC236}">
                <a16:creationId xmlns:a16="http://schemas.microsoft.com/office/drawing/2014/main" id="{3B3771E4-9F38-7BA1-1EFF-94CBF08DC4B7}"/>
              </a:ext>
            </a:extLst>
          </p:cNvPr>
          <p:cNvSpPr>
            <a:spLocks noGrp="1"/>
          </p:cNvSpPr>
          <p:nvPr>
            <p:ph type="body" idx="1"/>
          </p:nvPr>
        </p:nvSpPr>
        <p:spPr bwMode="gray">
          <a:xfrm>
            <a:off x="407987" y="2565400"/>
            <a:ext cx="11376025" cy="2592388"/>
          </a:xfrm>
          <a:prstGeom prst="rect">
            <a:avLst/>
          </a:prstGeom>
        </p:spPr>
        <p:txBody>
          <a:bodyPr vert="horz" lIns="0" tIns="0" rIns="0" bIns="0" rtlCol="0" anchor="t" anchorCtr="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50E30B3B-7165-2F6D-A97D-97481F306E2F}"/>
              </a:ext>
            </a:extLst>
          </p:cNvPr>
          <p:cNvSpPr>
            <a:spLocks noGrp="1"/>
          </p:cNvSpPr>
          <p:nvPr>
            <p:ph type="dt" sz="half" idx="2"/>
          </p:nvPr>
        </p:nvSpPr>
        <p:spPr bwMode="gray">
          <a:xfrm>
            <a:off x="8183563" y="6399216"/>
            <a:ext cx="1657350" cy="144000"/>
          </a:xfrm>
          <a:prstGeom prst="rect">
            <a:avLst/>
          </a:prstGeom>
        </p:spPr>
        <p:txBody>
          <a:bodyPr vert="horz" lIns="0" tIns="0" rIns="0" bIns="0" rtlCol="0" anchor="t" anchorCtr="0">
            <a:noAutofit/>
          </a:bodyPr>
          <a:lstStyle>
            <a:lvl1pPr algn="l">
              <a:defRPr sz="900">
                <a:solidFill>
                  <a:schemeClr val="tx1"/>
                </a:solidFill>
              </a:defRPr>
            </a:lvl1pPr>
          </a:lstStyle>
          <a:p>
            <a:fld id="{2558DFB4-595D-4E6F-85F7-871A5089A2A3}" type="datetime1">
              <a:rPr lang="de-DE" smtClean="0"/>
              <a:t>15.09.2025</a:t>
            </a:fld>
            <a:endParaRPr lang="de-DE"/>
          </a:p>
        </p:txBody>
      </p:sp>
      <p:sp>
        <p:nvSpPr>
          <p:cNvPr id="5" name="Fußzeilenplatzhalter 4">
            <a:extLst>
              <a:ext uri="{FF2B5EF4-FFF2-40B4-BE49-F238E27FC236}">
                <a16:creationId xmlns:a16="http://schemas.microsoft.com/office/drawing/2014/main" id="{908B2770-9429-7BEB-3D69-C185A01F5A00}"/>
              </a:ext>
            </a:extLst>
          </p:cNvPr>
          <p:cNvSpPr>
            <a:spLocks noGrp="1"/>
          </p:cNvSpPr>
          <p:nvPr>
            <p:ph type="ftr" sz="quarter" idx="3"/>
          </p:nvPr>
        </p:nvSpPr>
        <p:spPr bwMode="gray">
          <a:xfrm>
            <a:off x="990600" y="6399216"/>
            <a:ext cx="8850313" cy="144000"/>
          </a:xfrm>
          <a:prstGeom prst="rect">
            <a:avLst/>
          </a:prstGeom>
        </p:spPr>
        <p:txBody>
          <a:bodyPr vert="horz" lIns="0" tIns="0" rIns="0" bIns="0" rtlCol="0" anchor="t" anchorCtr="0">
            <a:noAutofit/>
          </a:bodyPr>
          <a:lstStyle>
            <a:lvl1pPr algn="l">
              <a:defRPr sz="900">
                <a:solidFill>
                  <a:schemeClr val="tx1"/>
                </a:solidFill>
              </a:defRPr>
            </a:lvl1pPr>
          </a:lstStyle>
          <a:p>
            <a:r>
              <a:rPr lang="de-DE"/>
              <a:t>Altas der Zivilgesellschaft       Juli 2025</a:t>
            </a:r>
          </a:p>
        </p:txBody>
      </p:sp>
      <p:sp>
        <p:nvSpPr>
          <p:cNvPr id="6" name="Foliennummernplatzhalter 5">
            <a:extLst>
              <a:ext uri="{FF2B5EF4-FFF2-40B4-BE49-F238E27FC236}">
                <a16:creationId xmlns:a16="http://schemas.microsoft.com/office/drawing/2014/main" id="{8C059728-4836-692E-B301-A87411F0BA04}"/>
              </a:ext>
            </a:extLst>
          </p:cNvPr>
          <p:cNvSpPr>
            <a:spLocks noGrp="1"/>
          </p:cNvSpPr>
          <p:nvPr>
            <p:ph type="sldNum" sz="quarter" idx="4"/>
          </p:nvPr>
        </p:nvSpPr>
        <p:spPr bwMode="gray">
          <a:xfrm>
            <a:off x="407988" y="6399216"/>
            <a:ext cx="525462" cy="144000"/>
          </a:xfrm>
          <a:prstGeom prst="rect">
            <a:avLst/>
          </a:prstGeom>
        </p:spPr>
        <p:txBody>
          <a:bodyPr vert="horz" lIns="0" tIns="0" rIns="0" bIns="0" rtlCol="0" anchor="t" anchorCtr="0">
            <a:noAutofit/>
          </a:bodyPr>
          <a:lstStyle>
            <a:lvl1pPr algn="r">
              <a:defRPr sz="900">
                <a:solidFill>
                  <a:schemeClr val="tx1"/>
                </a:solidFill>
              </a:defRPr>
            </a:lvl1pPr>
          </a:lstStyle>
          <a:p>
            <a:r>
              <a:rPr lang="de-DE"/>
              <a:t>Seite </a:t>
            </a:r>
            <a:fld id="{41785235-C45D-416C-A1F8-20B4A1A03B93}" type="slidenum">
              <a:rPr lang="de-DE" smtClean="0"/>
              <a:pPr/>
              <a:t>‹Nr.›</a:t>
            </a:fld>
            <a:endParaRPr lang="de-DE"/>
          </a:p>
        </p:txBody>
      </p:sp>
      <p:pic>
        <p:nvPicPr>
          <p:cNvPr id="21" name="Grafik 20">
            <a:extLst>
              <a:ext uri="{FF2B5EF4-FFF2-40B4-BE49-F238E27FC236}">
                <a16:creationId xmlns:a16="http://schemas.microsoft.com/office/drawing/2014/main" id="{6EE75B59-F846-55E3-04E3-89650C949597}"/>
              </a:ext>
              <a:ext uri="{C183D7F6-B498-43B3-948B-1728B52AA6E4}">
                <adec:decorative xmlns:adec="http://schemas.microsoft.com/office/drawing/2017/decorative" val="1"/>
              </a:ext>
            </a:extLst>
          </p:cNvPr>
          <p:cNvPicPr>
            <a:picLocks noChangeAspect="1"/>
          </p:cNvPicPr>
          <p:nvPr userDrawn="1"/>
        </p:nvPicPr>
        <p:blipFill>
          <a:blip r:embed="rId26">
            <a:extLst>
              <a:ext uri="{96DAC541-7B7A-43D3-8B79-37D633B846F1}">
                <asvg:svgBlip xmlns:asvg="http://schemas.microsoft.com/office/drawing/2016/SVG/main" r:embed="rId27"/>
              </a:ext>
            </a:extLst>
          </a:blip>
          <a:srcRect/>
          <a:stretch/>
        </p:blipFill>
        <p:spPr bwMode="gray">
          <a:xfrm>
            <a:off x="10675145" y="5806738"/>
            <a:ext cx="1291971" cy="859859"/>
          </a:xfrm>
          <a:prstGeom prst="rect">
            <a:avLst/>
          </a:prstGeom>
        </p:spPr>
      </p:pic>
    </p:spTree>
    <p:extLst>
      <p:ext uri="{BB962C8B-B14F-4D97-AF65-F5344CB8AC3E}">
        <p14:creationId xmlns:p14="http://schemas.microsoft.com/office/powerpoint/2010/main" val="3483022870"/>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50" r:id="rId3"/>
    <p:sldLayoutId id="2147483656" r:id="rId4"/>
    <p:sldLayoutId id="2147483659" r:id="rId5"/>
    <p:sldLayoutId id="2147483657" r:id="rId6"/>
    <p:sldLayoutId id="2147483663" r:id="rId7"/>
    <p:sldLayoutId id="2147483664" r:id="rId8"/>
    <p:sldLayoutId id="2147483658" r:id="rId9"/>
    <p:sldLayoutId id="2147483674" r:id="rId10"/>
    <p:sldLayoutId id="2147483665" r:id="rId11"/>
    <p:sldLayoutId id="2147483666" r:id="rId12"/>
    <p:sldLayoutId id="2147483668" r:id="rId13"/>
    <p:sldLayoutId id="2147483669" r:id="rId14"/>
    <p:sldLayoutId id="2147483667" r:id="rId15"/>
    <p:sldLayoutId id="2147483670" r:id="rId16"/>
    <p:sldLayoutId id="2147483671" r:id="rId17"/>
    <p:sldLayoutId id="2147483672" r:id="rId18"/>
    <p:sldLayoutId id="2147483673" r:id="rId19"/>
    <p:sldLayoutId id="2147483654" r:id="rId20"/>
    <p:sldLayoutId id="2147483662" r:id="rId21"/>
    <p:sldLayoutId id="2147483676" r:id="rId22"/>
    <p:sldLayoutId id="2147483655" r:id="rId23"/>
    <p:sldLayoutId id="2147483675" r:id="rId24"/>
  </p:sldLayoutIdLst>
  <p:hf hdr="0" dt="0"/>
  <p:txStyles>
    <p:titleStyle>
      <a:lvl1pPr algn="l" defTabSz="914400" rtl="0" eaLnBrk="1" latinLnBrk="0" hangingPunct="1">
        <a:lnSpc>
          <a:spcPct val="80000"/>
        </a:lnSpc>
        <a:spcBef>
          <a:spcPct val="0"/>
        </a:spcBef>
        <a:buNone/>
        <a:defRPr sz="4500" b="1" kern="1200" spc="-100" baseline="0">
          <a:solidFill>
            <a:schemeClr val="accent1"/>
          </a:solidFill>
          <a:latin typeface="+mj-lt"/>
          <a:ea typeface="+mj-ea"/>
          <a:cs typeface="+mj-cs"/>
        </a:defRPr>
      </a:lvl1pPr>
    </p:titleStyle>
    <p:bodyStyle>
      <a:lvl1pPr marL="182563" indent="-182563"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1pPr>
      <a:lvl2pPr marL="358775" indent="-176213"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2pPr>
      <a:lvl3pPr marL="541338" indent="-182563"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715963" indent="-174625"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898525" indent="-182563"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16" userDrawn="1">
          <p15:clr>
            <a:srgbClr val="A4A3A4"/>
          </p15:clr>
        </p15:guide>
        <p15:guide id="2" pos="3749" userDrawn="1">
          <p15:clr>
            <a:srgbClr val="F26B43"/>
          </p15:clr>
        </p15:guide>
        <p15:guide id="3" pos="3931" userDrawn="1">
          <p15:clr>
            <a:srgbClr val="F26B43"/>
          </p15:clr>
        </p15:guide>
        <p15:guide id="4" pos="257" userDrawn="1">
          <p15:clr>
            <a:srgbClr val="F26B43"/>
          </p15:clr>
        </p15:guide>
        <p15:guide id="5" pos="2706" userDrawn="1">
          <p15:clr>
            <a:srgbClr val="F26B43"/>
          </p15:clr>
        </p15:guide>
        <p15:guide id="6" pos="2525" userDrawn="1">
          <p15:clr>
            <a:srgbClr val="F26B43"/>
          </p15:clr>
        </p15:guide>
        <p15:guide id="7" pos="1481" userDrawn="1">
          <p15:clr>
            <a:srgbClr val="F26B43"/>
          </p15:clr>
        </p15:guide>
        <p15:guide id="8" pos="1300" userDrawn="1">
          <p15:clr>
            <a:srgbClr val="F26B43"/>
          </p15:clr>
        </p15:guide>
        <p15:guide id="9" pos="7423" userDrawn="1">
          <p15:clr>
            <a:srgbClr val="F26B43"/>
          </p15:clr>
        </p15:guide>
        <p15:guide id="10" pos="4974" userDrawn="1">
          <p15:clr>
            <a:srgbClr val="F26B43"/>
          </p15:clr>
        </p15:guide>
        <p15:guide id="11" pos="5155" userDrawn="1">
          <p15:clr>
            <a:srgbClr val="F26B43"/>
          </p15:clr>
        </p15:guide>
        <p15:guide id="12" pos="6199" userDrawn="1">
          <p15:clr>
            <a:srgbClr val="F26B43"/>
          </p15:clr>
        </p15:guide>
        <p15:guide id="13" pos="6380" userDrawn="1">
          <p15:clr>
            <a:srgbClr val="F26B43"/>
          </p15:clr>
        </p15:guide>
        <p15:guide id="14" orient="horz" pos="1071" userDrawn="1">
          <p15:clr>
            <a:srgbClr val="A4A3A4"/>
          </p15:clr>
        </p15:guide>
        <p15:guide id="15" orient="horz" pos="527" userDrawn="1">
          <p15:clr>
            <a:srgbClr val="A4A3A4"/>
          </p15:clr>
        </p15:guide>
        <p15:guide id="16" orient="horz" pos="2160" userDrawn="1">
          <p15:clr>
            <a:srgbClr val="A4A3A4"/>
          </p15:clr>
        </p15:guide>
        <p15:guide id="17" orient="horz" pos="2704" userDrawn="1">
          <p15:clr>
            <a:srgbClr val="A4A3A4"/>
          </p15:clr>
        </p15:guide>
        <p15:guide id="18" orient="horz" pos="3249" userDrawn="1">
          <p15:clr>
            <a:srgbClr val="A4A3A4"/>
          </p15:clr>
        </p15:guide>
        <p15:guide id="19" orient="horz" pos="4088" userDrawn="1">
          <p15:clr>
            <a:srgbClr val="F26B43"/>
          </p15:clr>
        </p15:guide>
        <p15:guide id="20" orient="horz" pos="232" userDrawn="1">
          <p15:clr>
            <a:srgbClr val="F26B43"/>
          </p15:clr>
        </p15:guide>
        <p15:guide id="21" orient="horz" pos="3793" userDrawn="1">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1.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1.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1.xml"/><Relationship Id="rId5" Type="http://schemas.openxmlformats.org/officeDocument/2006/relationships/image" Target="../media/image20.png"/><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1.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9F09D1-A078-C4D5-E8A3-7FB838EB4CA8}"/>
            </a:ext>
          </a:extLst>
        </p:cNvPr>
        <p:cNvGrpSpPr/>
        <p:nvPr/>
      </p:nvGrpSpPr>
      <p:grpSpPr>
        <a:xfrm>
          <a:off x="0" y="0"/>
          <a:ext cx="0" cy="0"/>
          <a:chOff x="0" y="0"/>
          <a:chExt cx="0" cy="0"/>
        </a:xfrm>
      </p:grpSpPr>
      <p:pic>
        <p:nvPicPr>
          <p:cNvPr id="11" name="Bildplatzhalter 10">
            <a:extLst>
              <a:ext uri="{FF2B5EF4-FFF2-40B4-BE49-F238E27FC236}">
                <a16:creationId xmlns:a16="http://schemas.microsoft.com/office/drawing/2014/main" id="{735AD748-DD6F-B18C-CC08-F3EC5AD771F6}"/>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sp>
        <p:nvSpPr>
          <p:cNvPr id="8" name="Textplatzhalter 7">
            <a:extLst>
              <a:ext uri="{FF2B5EF4-FFF2-40B4-BE49-F238E27FC236}">
                <a16:creationId xmlns:a16="http://schemas.microsoft.com/office/drawing/2014/main" id="{4FE1D083-C3B7-0447-D3E4-94AC29F902AA}"/>
              </a:ext>
            </a:extLst>
          </p:cNvPr>
          <p:cNvSpPr>
            <a:spLocks noGrp="1" noRot="1" noMove="1" noResize="1" noEditPoints="1" noAdjustHandles="1" noChangeArrowheads="1" noChangeShapeType="1"/>
          </p:cNvSpPr>
          <p:nvPr>
            <p:ph type="body" sz="quarter" idx="10"/>
          </p:nvPr>
        </p:nvSpPr>
        <p:spPr>
          <a:xfrm>
            <a:off x="330994" y="6143749"/>
            <a:ext cx="1014413" cy="425488"/>
          </a:xfrm>
        </p:spPr>
        <p:txBody>
          <a:bodyPr/>
          <a:lstStyle/>
          <a:p>
            <a:r>
              <a:rPr lang="de-DE"/>
              <a:t> </a:t>
            </a:r>
          </a:p>
        </p:txBody>
      </p:sp>
      <p:sp>
        <p:nvSpPr>
          <p:cNvPr id="2" name="Titel 1">
            <a:extLst>
              <a:ext uri="{FF2B5EF4-FFF2-40B4-BE49-F238E27FC236}">
                <a16:creationId xmlns:a16="http://schemas.microsoft.com/office/drawing/2014/main" id="{D27CE743-4EDF-412D-881C-6D6EC85ABCD9}"/>
              </a:ext>
            </a:extLst>
          </p:cNvPr>
          <p:cNvSpPr>
            <a:spLocks noGrp="1"/>
          </p:cNvSpPr>
          <p:nvPr>
            <p:ph type="ctrTitle"/>
          </p:nvPr>
        </p:nvSpPr>
        <p:spPr>
          <a:xfrm>
            <a:off x="407987" y="407986"/>
            <a:ext cx="11376025" cy="2157413"/>
          </a:xfrm>
        </p:spPr>
        <p:txBody>
          <a:bodyPr/>
          <a:lstStyle/>
          <a:p>
            <a:pPr eaLnBrk="1" hangingPunct="1">
              <a:lnSpc>
                <a:spcPts val="4500"/>
              </a:lnSpc>
              <a:defRPr/>
            </a:pPr>
            <a:br>
              <a:rPr lang="de-DE" altLang="de-DE" b="1" dirty="0">
                <a:latin typeface="Aptos Narrow (Überschriften)"/>
              </a:rPr>
            </a:br>
            <a:r>
              <a:rPr lang="de-DE" altLang="de-DE" b="1" dirty="0">
                <a:latin typeface="Aptos Narrow (Überschriften)"/>
              </a:rPr>
              <a:t>Atlas der</a:t>
            </a:r>
            <a:br>
              <a:rPr lang="de-DE" altLang="de-DE" b="1" dirty="0">
                <a:latin typeface="Aptos Narrow (Überschriften)"/>
              </a:rPr>
            </a:br>
            <a:br>
              <a:rPr lang="de-DE" altLang="de-DE" b="1" dirty="0">
                <a:latin typeface="Georgia" charset="0"/>
              </a:rPr>
            </a:br>
            <a:r>
              <a:rPr lang="de-DE" altLang="de-DE" b="1" dirty="0">
                <a:latin typeface="Aptos Narrow (Überschriften)"/>
              </a:rPr>
              <a:t>Zivilgesellschaft</a:t>
            </a:r>
            <a:br>
              <a:rPr lang="de-DE" altLang="de-DE" b="1" dirty="0">
                <a:latin typeface="Aptos Narrow (Überschriften)"/>
              </a:rPr>
            </a:br>
            <a:endParaRPr lang="de-DE" dirty="0"/>
          </a:p>
        </p:txBody>
      </p:sp>
      <p:sp>
        <p:nvSpPr>
          <p:cNvPr id="3" name="Untertitel 2">
            <a:extLst>
              <a:ext uri="{FF2B5EF4-FFF2-40B4-BE49-F238E27FC236}">
                <a16:creationId xmlns:a16="http://schemas.microsoft.com/office/drawing/2014/main" id="{7F2AEB1F-AF94-87BF-F0C8-4116EC961B10}"/>
              </a:ext>
            </a:extLst>
          </p:cNvPr>
          <p:cNvSpPr>
            <a:spLocks noGrp="1"/>
          </p:cNvSpPr>
          <p:nvPr>
            <p:ph type="subTitle" idx="1"/>
          </p:nvPr>
        </p:nvSpPr>
        <p:spPr>
          <a:xfrm>
            <a:off x="407987" y="2664543"/>
            <a:ext cx="11376025" cy="764458"/>
          </a:xfrm>
        </p:spPr>
        <p:txBody>
          <a:bodyPr/>
          <a:lstStyle/>
          <a:p>
            <a:pPr eaLnBrk="1" hangingPunct="1">
              <a:lnSpc>
                <a:spcPts val="4500"/>
              </a:lnSpc>
              <a:defRPr/>
            </a:pPr>
            <a:r>
              <a:rPr lang="de-DE" altLang="de-DE" sz="3000" b="1" dirty="0">
                <a:latin typeface="Aptos Narrow (Überschriften)"/>
              </a:rPr>
              <a:t>Freiheitsrechte unter Druck </a:t>
            </a:r>
          </a:p>
        </p:txBody>
      </p:sp>
      <p:sp>
        <p:nvSpPr>
          <p:cNvPr id="9" name="Textplatzhalter 8">
            <a:extLst>
              <a:ext uri="{FF2B5EF4-FFF2-40B4-BE49-F238E27FC236}">
                <a16:creationId xmlns:a16="http://schemas.microsoft.com/office/drawing/2014/main" id="{C33F8F52-FACC-A59A-35A9-FAB33A9E8B07}"/>
              </a:ext>
            </a:extLst>
          </p:cNvPr>
          <p:cNvSpPr>
            <a:spLocks noGrp="1" noRot="1" noMove="1" noResize="1" noEditPoints="1" noAdjustHandles="1" noChangeArrowheads="1" noChangeShapeType="1"/>
          </p:cNvSpPr>
          <p:nvPr>
            <p:ph type="body" sz="quarter" idx="11"/>
          </p:nvPr>
        </p:nvSpPr>
        <p:spPr>
          <a:xfrm>
            <a:off x="10492042" y="5627338"/>
            <a:ext cx="1291971" cy="862362"/>
          </a:xfrm>
        </p:spPr>
        <p:txBody>
          <a:bodyPr/>
          <a:lstStyle/>
          <a:p>
            <a:r>
              <a:rPr lang="de-DE"/>
              <a:t> </a:t>
            </a:r>
          </a:p>
        </p:txBody>
      </p:sp>
    </p:spTree>
    <p:extLst>
      <p:ext uri="{BB962C8B-B14F-4D97-AF65-F5344CB8AC3E}">
        <p14:creationId xmlns:p14="http://schemas.microsoft.com/office/powerpoint/2010/main" val="228391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952632-0CEB-E56F-6E04-8864401CEF2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10F278B-2B0C-5CC5-9FCF-0E5971DECF90}"/>
              </a:ext>
            </a:extLst>
          </p:cNvPr>
          <p:cNvSpPr>
            <a:spLocks noGrp="1"/>
          </p:cNvSpPr>
          <p:nvPr>
            <p:ph type="title"/>
          </p:nvPr>
        </p:nvSpPr>
        <p:spPr>
          <a:xfrm>
            <a:off x="407987" y="335589"/>
            <a:ext cx="11376025" cy="1224000"/>
          </a:xfrm>
        </p:spPr>
        <p:txBody>
          <a:bodyPr anchor="t">
            <a:normAutofit/>
          </a:bodyPr>
          <a:lstStyle/>
          <a:p>
            <a:r>
              <a:rPr lang="de-DE" dirty="0"/>
              <a:t>CIVICUS-Monitor</a:t>
            </a:r>
            <a:br>
              <a:rPr lang="de-DE" dirty="0"/>
            </a:br>
            <a:r>
              <a:rPr lang="de-DE" dirty="0"/>
              <a:t>Länderkategorien </a:t>
            </a:r>
          </a:p>
        </p:txBody>
      </p:sp>
      <p:pic>
        <p:nvPicPr>
          <p:cNvPr id="3" name="Bildplatzhalter 2">
            <a:extLst>
              <a:ext uri="{FF2B5EF4-FFF2-40B4-BE49-F238E27FC236}">
                <a16:creationId xmlns:a16="http://schemas.microsoft.com/office/drawing/2014/main" id="{905BA1A4-C055-2172-F670-C17BA78A15FF}"/>
              </a:ext>
            </a:extLst>
          </p:cNvPr>
          <p:cNvPicPr>
            <a:picLocks noChangeAspect="1"/>
          </p:cNvPicPr>
          <p:nvPr/>
        </p:nvPicPr>
        <p:blipFill>
          <a:blip r:embed="rId3"/>
          <a:srcRect l="1727" r="-111"/>
          <a:stretch/>
        </p:blipFill>
        <p:spPr bwMode="gray">
          <a:xfrm>
            <a:off x="407987" y="1500322"/>
            <a:ext cx="10492233" cy="4745736"/>
          </a:xfrm>
          <a:prstGeom prst="rect">
            <a:avLst/>
          </a:prstGeom>
          <a:noFill/>
        </p:spPr>
      </p:pic>
      <p:sp>
        <p:nvSpPr>
          <p:cNvPr id="5" name="Fußzeilenplatzhalter 4">
            <a:extLst>
              <a:ext uri="{FF2B5EF4-FFF2-40B4-BE49-F238E27FC236}">
                <a16:creationId xmlns:a16="http://schemas.microsoft.com/office/drawing/2014/main" id="{3A6C019A-0431-9CA9-D027-A8102107711F}"/>
              </a:ext>
            </a:extLst>
          </p:cNvPr>
          <p:cNvSpPr>
            <a:spLocks noGrp="1"/>
          </p:cNvSpPr>
          <p:nvPr>
            <p:ph type="ftr" sz="quarter" idx="11"/>
          </p:nvPr>
        </p:nvSpPr>
        <p:spPr>
          <a:xfrm>
            <a:off x="990600" y="6399216"/>
            <a:ext cx="8850313" cy="144000"/>
          </a:xfrm>
        </p:spPr>
        <p:txBody>
          <a:bodyPr anchor="t">
            <a:normAutofit/>
          </a:bodyPr>
          <a:lstStyle/>
          <a:p>
            <a:pPr>
              <a:spcAft>
                <a:spcPts val="600"/>
              </a:spcAft>
            </a:pPr>
            <a:r>
              <a:rPr lang="de-DE"/>
              <a:t>Altas der Zivilgesellschaft       Juli 2025</a:t>
            </a:r>
          </a:p>
        </p:txBody>
      </p:sp>
      <p:sp>
        <p:nvSpPr>
          <p:cNvPr id="6" name="Foliennummernplatzhalter 5">
            <a:extLst>
              <a:ext uri="{FF2B5EF4-FFF2-40B4-BE49-F238E27FC236}">
                <a16:creationId xmlns:a16="http://schemas.microsoft.com/office/drawing/2014/main" id="{850CC1B8-4FAE-EA99-79AF-EFC7615E6167}"/>
              </a:ext>
            </a:extLst>
          </p:cNvPr>
          <p:cNvSpPr>
            <a:spLocks noGrp="1"/>
          </p:cNvSpPr>
          <p:nvPr>
            <p:ph type="sldNum" sz="quarter" idx="12"/>
          </p:nvPr>
        </p:nvSpPr>
        <p:spPr>
          <a:xfrm>
            <a:off x="407988" y="6399216"/>
            <a:ext cx="525462" cy="144000"/>
          </a:xfrm>
        </p:spPr>
        <p:txBody>
          <a:bodyPr anchor="t">
            <a:normAutofit/>
          </a:bodyPr>
          <a:lstStyle/>
          <a:p>
            <a:pPr algn="l">
              <a:spcAft>
                <a:spcPts val="600"/>
              </a:spcAft>
            </a:pPr>
            <a:r>
              <a:rPr lang="de-DE"/>
              <a:t>Seite </a:t>
            </a:r>
            <a:fld id="{41785235-C45D-416C-A1F8-20B4A1A03B93}" type="slidenum">
              <a:rPr lang="de-DE" smtClean="0"/>
              <a:pPr algn="l">
                <a:spcAft>
                  <a:spcPts val="600"/>
                </a:spcAft>
              </a:pPr>
              <a:t>10</a:t>
            </a:fld>
            <a:endParaRPr lang="de-DE"/>
          </a:p>
        </p:txBody>
      </p:sp>
    </p:spTree>
    <p:extLst>
      <p:ext uri="{BB962C8B-B14F-4D97-AF65-F5344CB8AC3E}">
        <p14:creationId xmlns:p14="http://schemas.microsoft.com/office/powerpoint/2010/main" val="21376406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DC7FEA-1E64-4CD4-30E6-20ABD360393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37C4A4A-5DAB-C759-73B2-9E323AEE73E5}"/>
              </a:ext>
            </a:extLst>
          </p:cNvPr>
          <p:cNvSpPr>
            <a:spLocks noGrp="1"/>
          </p:cNvSpPr>
          <p:nvPr>
            <p:ph type="title"/>
          </p:nvPr>
        </p:nvSpPr>
        <p:spPr/>
        <p:txBody>
          <a:bodyPr/>
          <a:lstStyle/>
          <a:p>
            <a:r>
              <a:rPr lang="de-DE" dirty="0"/>
              <a:t>CIVICUS-Monitor</a:t>
            </a:r>
            <a:br>
              <a:rPr lang="de-DE" dirty="0"/>
            </a:br>
            <a:r>
              <a:rPr lang="de-DE" dirty="0"/>
              <a:t>Methode des CIVICUS-Monitors</a:t>
            </a:r>
          </a:p>
        </p:txBody>
      </p:sp>
      <p:sp>
        <p:nvSpPr>
          <p:cNvPr id="5" name="Fußzeilenplatzhalter 4">
            <a:extLst>
              <a:ext uri="{FF2B5EF4-FFF2-40B4-BE49-F238E27FC236}">
                <a16:creationId xmlns:a16="http://schemas.microsoft.com/office/drawing/2014/main" id="{3D089769-2F81-ACA1-ADE3-C4BD623E8F23}"/>
              </a:ext>
            </a:extLst>
          </p:cNvPr>
          <p:cNvSpPr>
            <a:spLocks noGrp="1"/>
          </p:cNvSpPr>
          <p:nvPr>
            <p:ph type="ftr" sz="quarter" idx="11"/>
          </p:nvPr>
        </p:nvSpPr>
        <p:spPr/>
        <p:txBody>
          <a:bodyPr/>
          <a:lstStyle/>
          <a:p>
            <a:r>
              <a:rPr lang="de-DE"/>
              <a:t>Altas der Zivilgesellschaft       Juli 2025</a:t>
            </a:r>
          </a:p>
        </p:txBody>
      </p:sp>
      <p:sp>
        <p:nvSpPr>
          <p:cNvPr id="6" name="Foliennummernplatzhalter 5">
            <a:extLst>
              <a:ext uri="{FF2B5EF4-FFF2-40B4-BE49-F238E27FC236}">
                <a16:creationId xmlns:a16="http://schemas.microsoft.com/office/drawing/2014/main" id="{F6161876-4F61-0543-8A9C-7E68CE412004}"/>
              </a:ext>
            </a:extLst>
          </p:cNvPr>
          <p:cNvSpPr>
            <a:spLocks noGrp="1"/>
          </p:cNvSpPr>
          <p:nvPr>
            <p:ph type="sldNum" sz="quarter" idx="12"/>
          </p:nvPr>
        </p:nvSpPr>
        <p:spPr/>
        <p:txBody>
          <a:bodyPr/>
          <a:lstStyle/>
          <a:p>
            <a:pPr algn="l"/>
            <a:r>
              <a:rPr lang="de-DE"/>
              <a:t>Seite </a:t>
            </a:r>
            <a:fld id="{41785235-C45D-416C-A1F8-20B4A1A03B93}" type="slidenum">
              <a:rPr lang="de-DE" smtClean="0"/>
              <a:pPr algn="l"/>
              <a:t>11</a:t>
            </a:fld>
            <a:endParaRPr lang="de-DE"/>
          </a:p>
        </p:txBody>
      </p:sp>
      <p:pic>
        <p:nvPicPr>
          <p:cNvPr id="4" name="Bildplatzhalter 1">
            <a:extLst>
              <a:ext uri="{FF2B5EF4-FFF2-40B4-BE49-F238E27FC236}">
                <a16:creationId xmlns:a16="http://schemas.microsoft.com/office/drawing/2014/main" id="{F0F1B96C-4FE5-FE5C-74D6-6E018A0EE98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30" b="89767" l="2397" r="98495">
                        <a14:foregroundMark x1="86343" y1="518" x2="14047" y2="3238"/>
                        <a14:foregroundMark x1="14047" y1="3238" x2="3958" y2="23705"/>
                        <a14:foregroundMark x1="3958" y1="23705" x2="5184" y2="54016"/>
                        <a14:foregroundMark x1="5184" y1="54016" x2="10033" y2="68005"/>
                        <a14:foregroundMark x1="10033" y1="68005" x2="23802" y2="76943"/>
                        <a14:foregroundMark x1="30557" y1="90026" x2="34169" y2="97021"/>
                        <a14:foregroundMark x1="23802" y1="76943" x2="30519" y2="89952"/>
                        <a14:foregroundMark x1="34169" y1="97021" x2="97380" y2="98575"/>
                        <a14:foregroundMark x1="97380" y1="98575" x2="94036" y2="16321"/>
                        <a14:foregroundMark x1="94036" y1="16321" x2="86343" y2="130"/>
                        <a14:foregroundMark x1="80546" y1="9974" x2="24470" y2="13342"/>
                        <a14:foregroundMark x1="24470" y1="13342" x2="12876" y2="53886"/>
                        <a14:foregroundMark x1="12876" y1="53886" x2="18521" y2="92380"/>
                        <a14:foregroundMark x1="30519" y1="95054" x2="61706" y2="96373"/>
                        <a14:foregroundMark x1="61706" y1="96373" x2="29989" y2="89249"/>
                        <a14:foregroundMark x1="29989" y1="89249" x2="16332" y2="67098"/>
                        <a14:foregroundMark x1="16332" y1="67098" x2="15217" y2="45725"/>
                        <a14:foregroundMark x1="15217" y1="45725" x2="29543" y2="34715"/>
                        <a14:foregroundMark x1="29543" y1="34715" x2="52230" y2="49093"/>
                        <a14:foregroundMark x1="52230" y1="49093" x2="57469" y2="70078"/>
                        <a14:foregroundMark x1="57469" y1="70078" x2="58863" y2="71632"/>
                        <a14:foregroundMark x1="56355" y1="81088" x2="70624" y2="90803"/>
                        <a14:foregroundMark x1="70624" y1="90803" x2="96265" y2="81995"/>
                        <a14:foregroundMark x1="96265" y1="81995" x2="98495" y2="26943"/>
                        <a14:foregroundMark x1="98495" y1="26943" x2="95596" y2="21244"/>
                        <a14:foregroundMark x1="85730" y1="58161" x2="78428" y2="85492"/>
                        <a14:foregroundMark x1="87291" y1="42358" x2="79933" y2="54793"/>
                        <a14:foregroundMark x1="79933" y1="54793" x2="79543" y2="55829"/>
                        <a14:foregroundMark x1="30045" y1="40155" x2="40858" y2="52720"/>
                        <a14:foregroundMark x1="35674" y1="54534" x2="26198" y2="42358"/>
                        <a14:foregroundMark x1="15552" y1="44560" x2="11873" y2="18912"/>
                        <a14:foregroundMark x1="14548" y1="60751" x2="2397" y2="50907"/>
                        <a14:foregroundMark x1="34671" y1="5052" x2="52285" y2="35233"/>
                        <a14:foregroundMark x1="88071" y1="21632" x2="83445" y2="43264"/>
                        <a14:backgroundMark x1="28707" y1="96762" x2="3289" y2="96762"/>
                        <a14:backgroundMark x1="3289" y1="96762" x2="1616" y2="97668"/>
                        <a14:backgroundMark x1="28317" y1="94948" x2="28317" y2="98575"/>
                        <a14:backgroundMark x1="29097" y1="90026" x2="29097" y2="96373"/>
                        <a14:backgroundMark x1="28874" y1="96762" x2="4125" y2="92746"/>
                        <a14:backgroundMark x1="4125" y1="92746" x2="4125" y2="92746"/>
                      </a14:backgroundRemoval>
                    </a14:imgEffect>
                  </a14:imgLayer>
                </a14:imgProps>
              </a:ext>
            </a:extLst>
          </a:blip>
          <a:srcRect l="11563" r="17" b="1"/>
          <a:stretch>
            <a:fillRect/>
          </a:stretch>
        </p:blipFill>
        <p:spPr>
          <a:xfrm>
            <a:off x="1216691" y="1559589"/>
            <a:ext cx="9758616" cy="4745736"/>
          </a:xfrm>
          <a:prstGeom prst="rect">
            <a:avLst/>
          </a:prstGeom>
          <a:noFill/>
        </p:spPr>
      </p:pic>
    </p:spTree>
    <p:extLst>
      <p:ext uri="{BB962C8B-B14F-4D97-AF65-F5344CB8AC3E}">
        <p14:creationId xmlns:p14="http://schemas.microsoft.com/office/powerpoint/2010/main" val="6264984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D21836-023D-B40D-3726-1F70832FC711}"/>
            </a:ext>
          </a:extLst>
        </p:cNvPr>
        <p:cNvGrpSpPr/>
        <p:nvPr/>
      </p:nvGrpSpPr>
      <p:grpSpPr>
        <a:xfrm>
          <a:off x="0" y="0"/>
          <a:ext cx="0" cy="0"/>
          <a:chOff x="0" y="0"/>
          <a:chExt cx="0" cy="0"/>
        </a:xfrm>
      </p:grpSpPr>
      <p:sp>
        <p:nvSpPr>
          <p:cNvPr id="17" name="Bildplatzhalter 16">
            <a:extLst>
              <a:ext uri="{FF2B5EF4-FFF2-40B4-BE49-F238E27FC236}">
                <a16:creationId xmlns:a16="http://schemas.microsoft.com/office/drawing/2014/main" id="{DDBDFCA7-93E3-13CF-4ACF-03B3373ABB36}"/>
              </a:ext>
            </a:extLst>
          </p:cNvPr>
          <p:cNvSpPr>
            <a:spLocks noGrp="1"/>
          </p:cNvSpPr>
          <p:nvPr>
            <p:ph type="pic" sz="quarter" idx="15"/>
          </p:nvPr>
        </p:nvSpPr>
        <p:spPr/>
        <p:txBody>
          <a:bodyPr/>
          <a:lstStyle/>
          <a:p>
            <a:endParaRPr lang="de-DE" dirty="0"/>
          </a:p>
        </p:txBody>
      </p:sp>
      <p:sp>
        <p:nvSpPr>
          <p:cNvPr id="8" name="Textplatzhalter 7">
            <a:extLst>
              <a:ext uri="{FF2B5EF4-FFF2-40B4-BE49-F238E27FC236}">
                <a16:creationId xmlns:a16="http://schemas.microsoft.com/office/drawing/2014/main" id="{2EFF5D75-C27D-44BE-43EB-3AD4D0AAB2AF}"/>
              </a:ext>
            </a:extLst>
          </p:cNvPr>
          <p:cNvSpPr>
            <a:spLocks noGrp="1" noRot="1" noMove="1" noResize="1" noEditPoints="1" noAdjustHandles="1" noChangeArrowheads="1" noChangeShapeType="1"/>
          </p:cNvSpPr>
          <p:nvPr>
            <p:ph type="body" sz="quarter" idx="10"/>
          </p:nvPr>
        </p:nvSpPr>
        <p:spPr>
          <a:xfrm>
            <a:off x="330994" y="6143749"/>
            <a:ext cx="1014413" cy="425488"/>
          </a:xfrm>
        </p:spPr>
        <p:txBody>
          <a:bodyPr/>
          <a:lstStyle/>
          <a:p>
            <a:r>
              <a:rPr lang="de-DE"/>
              <a:t> </a:t>
            </a:r>
          </a:p>
        </p:txBody>
      </p:sp>
      <p:sp>
        <p:nvSpPr>
          <p:cNvPr id="9" name="Textplatzhalter 8">
            <a:extLst>
              <a:ext uri="{FF2B5EF4-FFF2-40B4-BE49-F238E27FC236}">
                <a16:creationId xmlns:a16="http://schemas.microsoft.com/office/drawing/2014/main" id="{BA4A07D9-CB5E-00CA-BEC0-26DFBE849D3A}"/>
              </a:ext>
            </a:extLst>
          </p:cNvPr>
          <p:cNvSpPr>
            <a:spLocks noGrp="1" noRot="1" noMove="1" noResize="1" noEditPoints="1" noAdjustHandles="1" noChangeArrowheads="1" noChangeShapeType="1"/>
          </p:cNvSpPr>
          <p:nvPr>
            <p:ph type="body" sz="quarter" idx="11"/>
          </p:nvPr>
        </p:nvSpPr>
        <p:spPr>
          <a:xfrm>
            <a:off x="10492042" y="5627338"/>
            <a:ext cx="1291971" cy="862362"/>
          </a:xfrm>
        </p:spPr>
        <p:txBody>
          <a:bodyPr/>
          <a:lstStyle/>
          <a:p>
            <a:r>
              <a:rPr lang="de-DE"/>
              <a:t> </a:t>
            </a:r>
          </a:p>
        </p:txBody>
      </p:sp>
      <p:sp>
        <p:nvSpPr>
          <p:cNvPr id="2" name="Titel 1">
            <a:extLst>
              <a:ext uri="{FF2B5EF4-FFF2-40B4-BE49-F238E27FC236}">
                <a16:creationId xmlns:a16="http://schemas.microsoft.com/office/drawing/2014/main" id="{0A19C0D6-07EF-5C39-779B-A69F5AB9BCFB}"/>
              </a:ext>
            </a:extLst>
          </p:cNvPr>
          <p:cNvSpPr>
            <a:spLocks noGrp="1"/>
          </p:cNvSpPr>
          <p:nvPr>
            <p:ph type="title"/>
          </p:nvPr>
        </p:nvSpPr>
        <p:spPr>
          <a:xfrm>
            <a:off x="407987" y="408417"/>
            <a:ext cx="9998755" cy="1307980"/>
          </a:xfrm>
        </p:spPr>
        <p:txBody>
          <a:bodyPr/>
          <a:lstStyle/>
          <a:p>
            <a:r>
              <a:rPr lang="de-DE" dirty="0"/>
              <a:t>Globale Lage der Zivilgesellschaft</a:t>
            </a:r>
          </a:p>
        </p:txBody>
      </p:sp>
    </p:spTree>
    <p:extLst>
      <p:ext uri="{BB962C8B-B14F-4D97-AF65-F5344CB8AC3E}">
        <p14:creationId xmlns:p14="http://schemas.microsoft.com/office/powerpoint/2010/main" val="9816758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CEB2BC-773A-97C4-1C7E-81B40E5526FD}"/>
            </a:ext>
          </a:extLst>
        </p:cNvPr>
        <p:cNvGrpSpPr/>
        <p:nvPr/>
      </p:nvGrpSpPr>
      <p:grpSpPr>
        <a:xfrm>
          <a:off x="0" y="0"/>
          <a:ext cx="0" cy="0"/>
          <a:chOff x="0" y="0"/>
          <a:chExt cx="0" cy="0"/>
        </a:xfrm>
      </p:grpSpPr>
      <p:sp>
        <p:nvSpPr>
          <p:cNvPr id="6" name="Fußzeilenplatzhalter 5">
            <a:extLst>
              <a:ext uri="{FF2B5EF4-FFF2-40B4-BE49-F238E27FC236}">
                <a16:creationId xmlns:a16="http://schemas.microsoft.com/office/drawing/2014/main" id="{A9643060-BEFC-305A-15FA-D9AD874B1D62}"/>
              </a:ext>
            </a:extLst>
          </p:cNvPr>
          <p:cNvSpPr>
            <a:spLocks noGrp="1"/>
          </p:cNvSpPr>
          <p:nvPr>
            <p:ph type="ftr" sz="quarter" idx="11"/>
          </p:nvPr>
        </p:nvSpPr>
        <p:spPr/>
        <p:txBody>
          <a:bodyPr/>
          <a:lstStyle/>
          <a:p>
            <a:r>
              <a:rPr lang="de-DE"/>
              <a:t>Altas der Zivilgesellschaft       Juli 2025</a:t>
            </a:r>
          </a:p>
        </p:txBody>
      </p:sp>
      <p:sp>
        <p:nvSpPr>
          <p:cNvPr id="13" name="Foliennummernplatzhalter 12">
            <a:extLst>
              <a:ext uri="{FF2B5EF4-FFF2-40B4-BE49-F238E27FC236}">
                <a16:creationId xmlns:a16="http://schemas.microsoft.com/office/drawing/2014/main" id="{32507330-E439-B500-DDA8-4CAEA51FD2C5}"/>
              </a:ext>
            </a:extLst>
          </p:cNvPr>
          <p:cNvSpPr>
            <a:spLocks noGrp="1"/>
          </p:cNvSpPr>
          <p:nvPr>
            <p:ph type="sldNum" sz="quarter" idx="12"/>
          </p:nvPr>
        </p:nvSpPr>
        <p:spPr/>
        <p:txBody>
          <a:bodyPr/>
          <a:lstStyle/>
          <a:p>
            <a:pPr algn="l"/>
            <a:r>
              <a:rPr lang="de-DE"/>
              <a:t>Seite </a:t>
            </a:r>
            <a:fld id="{41785235-C45D-416C-A1F8-20B4A1A03B93}" type="slidenum">
              <a:rPr lang="de-DE" smtClean="0"/>
              <a:pPr algn="l"/>
              <a:t>13</a:t>
            </a:fld>
            <a:endParaRPr lang="de-DE"/>
          </a:p>
        </p:txBody>
      </p:sp>
      <p:sp>
        <p:nvSpPr>
          <p:cNvPr id="4" name="Titel 3">
            <a:extLst>
              <a:ext uri="{FF2B5EF4-FFF2-40B4-BE49-F238E27FC236}">
                <a16:creationId xmlns:a16="http://schemas.microsoft.com/office/drawing/2014/main" id="{B0B1416B-9AB9-42E7-A9A3-BEB08F161D89}"/>
              </a:ext>
            </a:extLst>
          </p:cNvPr>
          <p:cNvSpPr>
            <a:spLocks noGrp="1"/>
          </p:cNvSpPr>
          <p:nvPr>
            <p:ph type="title"/>
          </p:nvPr>
        </p:nvSpPr>
        <p:spPr/>
        <p:txBody>
          <a:bodyPr/>
          <a:lstStyle/>
          <a:p>
            <a:r>
              <a:rPr lang="de-DE" dirty="0"/>
              <a:t>Globale Lage der Zivilgesellschaft</a:t>
            </a:r>
          </a:p>
        </p:txBody>
      </p:sp>
      <p:pic>
        <p:nvPicPr>
          <p:cNvPr id="2" name="Grafik 1">
            <a:extLst>
              <a:ext uri="{FF2B5EF4-FFF2-40B4-BE49-F238E27FC236}">
                <a16:creationId xmlns:a16="http://schemas.microsoft.com/office/drawing/2014/main" id="{8F68B6A6-9002-136C-F141-1D9973820323}"/>
              </a:ext>
            </a:extLst>
          </p:cNvPr>
          <p:cNvPicPr>
            <a:picLocks noChangeAspect="1"/>
          </p:cNvPicPr>
          <p:nvPr/>
        </p:nvPicPr>
        <p:blipFill>
          <a:blip r:embed="rId3"/>
          <a:stretch>
            <a:fillRect/>
          </a:stretch>
        </p:blipFill>
        <p:spPr>
          <a:xfrm>
            <a:off x="1477347" y="1127793"/>
            <a:ext cx="7876817" cy="4602413"/>
          </a:xfrm>
          <a:prstGeom prst="rect">
            <a:avLst/>
          </a:prstGeom>
        </p:spPr>
      </p:pic>
    </p:spTree>
    <p:extLst>
      <p:ext uri="{BB962C8B-B14F-4D97-AF65-F5344CB8AC3E}">
        <p14:creationId xmlns:p14="http://schemas.microsoft.com/office/powerpoint/2010/main" val="21160207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CE23A3-440C-85AB-504F-889FBE56059A}"/>
            </a:ext>
          </a:extLst>
        </p:cNvPr>
        <p:cNvGrpSpPr/>
        <p:nvPr/>
      </p:nvGrpSpPr>
      <p:grpSpPr>
        <a:xfrm>
          <a:off x="0" y="0"/>
          <a:ext cx="0" cy="0"/>
          <a:chOff x="0" y="0"/>
          <a:chExt cx="0" cy="0"/>
        </a:xfrm>
      </p:grpSpPr>
      <p:sp>
        <p:nvSpPr>
          <p:cNvPr id="6" name="Fußzeilenplatzhalter 5">
            <a:extLst>
              <a:ext uri="{FF2B5EF4-FFF2-40B4-BE49-F238E27FC236}">
                <a16:creationId xmlns:a16="http://schemas.microsoft.com/office/drawing/2014/main" id="{D3798105-228D-FF9C-9250-0A7E7EC2B1CF}"/>
              </a:ext>
            </a:extLst>
          </p:cNvPr>
          <p:cNvSpPr>
            <a:spLocks noGrp="1"/>
          </p:cNvSpPr>
          <p:nvPr>
            <p:ph type="ftr" sz="quarter" idx="11"/>
          </p:nvPr>
        </p:nvSpPr>
        <p:spPr/>
        <p:txBody>
          <a:bodyPr/>
          <a:lstStyle/>
          <a:p>
            <a:r>
              <a:rPr lang="de-DE"/>
              <a:t>Altas der Zivilgesellschaft       Juli 2025</a:t>
            </a:r>
          </a:p>
        </p:txBody>
      </p:sp>
      <p:sp>
        <p:nvSpPr>
          <p:cNvPr id="13" name="Foliennummernplatzhalter 12">
            <a:extLst>
              <a:ext uri="{FF2B5EF4-FFF2-40B4-BE49-F238E27FC236}">
                <a16:creationId xmlns:a16="http://schemas.microsoft.com/office/drawing/2014/main" id="{23646360-B6B1-DD79-DD36-DE4E0754C68B}"/>
              </a:ext>
            </a:extLst>
          </p:cNvPr>
          <p:cNvSpPr>
            <a:spLocks noGrp="1"/>
          </p:cNvSpPr>
          <p:nvPr>
            <p:ph type="sldNum" sz="quarter" idx="12"/>
          </p:nvPr>
        </p:nvSpPr>
        <p:spPr/>
        <p:txBody>
          <a:bodyPr/>
          <a:lstStyle/>
          <a:p>
            <a:pPr algn="l"/>
            <a:r>
              <a:rPr lang="de-DE"/>
              <a:t>Seite </a:t>
            </a:r>
            <a:fld id="{41785235-C45D-416C-A1F8-20B4A1A03B93}" type="slidenum">
              <a:rPr lang="de-DE" smtClean="0"/>
              <a:pPr algn="l"/>
              <a:t>14</a:t>
            </a:fld>
            <a:endParaRPr lang="de-DE"/>
          </a:p>
        </p:txBody>
      </p:sp>
      <p:sp>
        <p:nvSpPr>
          <p:cNvPr id="4" name="Titel 3">
            <a:extLst>
              <a:ext uri="{FF2B5EF4-FFF2-40B4-BE49-F238E27FC236}">
                <a16:creationId xmlns:a16="http://schemas.microsoft.com/office/drawing/2014/main" id="{16DA77E2-0E31-2EE6-39E8-EDF981EC32D8}"/>
              </a:ext>
            </a:extLst>
          </p:cNvPr>
          <p:cNvSpPr>
            <a:spLocks noGrp="1"/>
          </p:cNvSpPr>
          <p:nvPr>
            <p:ph type="title"/>
          </p:nvPr>
        </p:nvSpPr>
        <p:spPr/>
        <p:txBody>
          <a:bodyPr/>
          <a:lstStyle/>
          <a:p>
            <a:r>
              <a:rPr lang="de-DE" dirty="0"/>
              <a:t>Globale Lage der Zivilgesellschaft</a:t>
            </a:r>
          </a:p>
        </p:txBody>
      </p:sp>
      <p:pic>
        <p:nvPicPr>
          <p:cNvPr id="3" name="Grafik 2">
            <a:extLst>
              <a:ext uri="{FF2B5EF4-FFF2-40B4-BE49-F238E27FC236}">
                <a16:creationId xmlns:a16="http://schemas.microsoft.com/office/drawing/2014/main" id="{D7B86ED0-96D0-E493-BE2E-E1F960E3039D}"/>
              </a:ext>
            </a:extLst>
          </p:cNvPr>
          <p:cNvPicPr>
            <a:picLocks noChangeAspect="1"/>
          </p:cNvPicPr>
          <p:nvPr/>
        </p:nvPicPr>
        <p:blipFill>
          <a:blip r:embed="rId3"/>
          <a:srcRect t="5445" b="5349"/>
          <a:stretch/>
        </p:blipFill>
        <p:spPr>
          <a:xfrm>
            <a:off x="1448106" y="1006365"/>
            <a:ext cx="9295785" cy="4845269"/>
          </a:xfrm>
          <a:prstGeom prst="rect">
            <a:avLst/>
          </a:prstGeom>
        </p:spPr>
      </p:pic>
    </p:spTree>
    <p:extLst>
      <p:ext uri="{BB962C8B-B14F-4D97-AF65-F5344CB8AC3E}">
        <p14:creationId xmlns:p14="http://schemas.microsoft.com/office/powerpoint/2010/main" val="18531659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439962-F4F8-D84E-61F1-203C102CC9A3}"/>
            </a:ext>
          </a:extLst>
        </p:cNvPr>
        <p:cNvGrpSpPr/>
        <p:nvPr/>
      </p:nvGrpSpPr>
      <p:grpSpPr>
        <a:xfrm>
          <a:off x="0" y="0"/>
          <a:ext cx="0" cy="0"/>
          <a:chOff x="0" y="0"/>
          <a:chExt cx="0" cy="0"/>
        </a:xfrm>
      </p:grpSpPr>
      <p:sp>
        <p:nvSpPr>
          <p:cNvPr id="6" name="Fußzeilenplatzhalter 5">
            <a:extLst>
              <a:ext uri="{FF2B5EF4-FFF2-40B4-BE49-F238E27FC236}">
                <a16:creationId xmlns:a16="http://schemas.microsoft.com/office/drawing/2014/main" id="{B1C874F7-B752-D61D-502D-C28999F90882}"/>
              </a:ext>
            </a:extLst>
          </p:cNvPr>
          <p:cNvSpPr>
            <a:spLocks noGrp="1"/>
          </p:cNvSpPr>
          <p:nvPr>
            <p:ph type="ftr" sz="quarter" idx="11"/>
          </p:nvPr>
        </p:nvSpPr>
        <p:spPr/>
        <p:txBody>
          <a:bodyPr/>
          <a:lstStyle/>
          <a:p>
            <a:r>
              <a:rPr lang="de-DE"/>
              <a:t>Altas der Zivilgesellschaft       Juli 2025</a:t>
            </a:r>
          </a:p>
        </p:txBody>
      </p:sp>
      <p:sp>
        <p:nvSpPr>
          <p:cNvPr id="13" name="Foliennummernplatzhalter 12">
            <a:extLst>
              <a:ext uri="{FF2B5EF4-FFF2-40B4-BE49-F238E27FC236}">
                <a16:creationId xmlns:a16="http://schemas.microsoft.com/office/drawing/2014/main" id="{DAD6E5E3-DC8D-FE7C-F0C3-33A2A25B2520}"/>
              </a:ext>
            </a:extLst>
          </p:cNvPr>
          <p:cNvSpPr>
            <a:spLocks noGrp="1"/>
          </p:cNvSpPr>
          <p:nvPr>
            <p:ph type="sldNum" sz="quarter" idx="12"/>
          </p:nvPr>
        </p:nvSpPr>
        <p:spPr/>
        <p:txBody>
          <a:bodyPr/>
          <a:lstStyle/>
          <a:p>
            <a:pPr algn="l"/>
            <a:r>
              <a:rPr lang="de-DE"/>
              <a:t>Seite </a:t>
            </a:r>
            <a:fld id="{41785235-C45D-416C-A1F8-20B4A1A03B93}" type="slidenum">
              <a:rPr lang="de-DE" smtClean="0"/>
              <a:pPr algn="l"/>
              <a:t>15</a:t>
            </a:fld>
            <a:endParaRPr lang="de-DE"/>
          </a:p>
        </p:txBody>
      </p:sp>
      <p:sp>
        <p:nvSpPr>
          <p:cNvPr id="4" name="Titel 3">
            <a:extLst>
              <a:ext uri="{FF2B5EF4-FFF2-40B4-BE49-F238E27FC236}">
                <a16:creationId xmlns:a16="http://schemas.microsoft.com/office/drawing/2014/main" id="{66C8080C-7A71-F825-0458-98188B980202}"/>
              </a:ext>
            </a:extLst>
          </p:cNvPr>
          <p:cNvSpPr>
            <a:spLocks noGrp="1"/>
          </p:cNvSpPr>
          <p:nvPr>
            <p:ph type="title"/>
          </p:nvPr>
        </p:nvSpPr>
        <p:spPr/>
        <p:txBody>
          <a:bodyPr/>
          <a:lstStyle/>
          <a:p>
            <a:r>
              <a:rPr lang="de-DE" dirty="0"/>
              <a:t>Globale Lage der Zivilgesellschaft</a:t>
            </a:r>
          </a:p>
        </p:txBody>
      </p:sp>
      <p:pic>
        <p:nvPicPr>
          <p:cNvPr id="3" name="Bildplatzhalter 2">
            <a:extLst>
              <a:ext uri="{FF2B5EF4-FFF2-40B4-BE49-F238E27FC236}">
                <a16:creationId xmlns:a16="http://schemas.microsoft.com/office/drawing/2014/main" id="{1AB093D6-9EAD-8F08-2034-B6A991DD2F4B}"/>
              </a:ext>
            </a:extLst>
          </p:cNvPr>
          <p:cNvPicPr>
            <a:picLocks noChangeAspect="1"/>
          </p:cNvPicPr>
          <p:nvPr/>
        </p:nvPicPr>
        <p:blipFill>
          <a:blip r:embed="rId3"/>
          <a:srcRect t="19400" b="20223"/>
          <a:stretch/>
        </p:blipFill>
        <p:spPr bwMode="gray">
          <a:xfrm>
            <a:off x="2916735" y="1126863"/>
            <a:ext cx="4998042" cy="4604274"/>
          </a:xfrm>
          <a:prstGeom prst="rect">
            <a:avLst/>
          </a:prstGeom>
        </p:spPr>
      </p:pic>
    </p:spTree>
    <p:extLst>
      <p:ext uri="{BB962C8B-B14F-4D97-AF65-F5344CB8AC3E}">
        <p14:creationId xmlns:p14="http://schemas.microsoft.com/office/powerpoint/2010/main" val="42041481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6296F1-0DED-BFA9-4E15-DD55CE4F6325}"/>
            </a:ext>
          </a:extLst>
        </p:cNvPr>
        <p:cNvGrpSpPr/>
        <p:nvPr/>
      </p:nvGrpSpPr>
      <p:grpSpPr>
        <a:xfrm>
          <a:off x="0" y="0"/>
          <a:ext cx="0" cy="0"/>
          <a:chOff x="0" y="0"/>
          <a:chExt cx="0" cy="0"/>
        </a:xfrm>
      </p:grpSpPr>
      <p:sp>
        <p:nvSpPr>
          <p:cNvPr id="5" name="Textplatzhalter 4">
            <a:extLst>
              <a:ext uri="{FF2B5EF4-FFF2-40B4-BE49-F238E27FC236}">
                <a16:creationId xmlns:a16="http://schemas.microsoft.com/office/drawing/2014/main" id="{72E0E51E-B9CA-A129-9927-F2EE786224D0}"/>
              </a:ext>
            </a:extLst>
          </p:cNvPr>
          <p:cNvSpPr>
            <a:spLocks noGrp="1"/>
          </p:cNvSpPr>
          <p:nvPr>
            <p:ph type="body" sz="quarter" idx="16"/>
          </p:nvPr>
        </p:nvSpPr>
        <p:spPr>
          <a:xfrm>
            <a:off x="6240464" y="1700213"/>
            <a:ext cx="5543550" cy="3834996"/>
          </a:xfrm>
        </p:spPr>
        <p:txBody>
          <a:bodyPr/>
          <a:lstStyle/>
          <a:p>
            <a:pPr eaLnBrk="1" hangingPunct="1">
              <a:spcAft>
                <a:spcPct val="50000"/>
              </a:spcAft>
              <a:buClr>
                <a:srgbClr val="F77025"/>
              </a:buClr>
              <a:buSzPct val="60000"/>
              <a:buFont typeface="Arial" charset="0"/>
              <a:buChar char="•"/>
            </a:pPr>
            <a:endParaRPr lang="de-DE" altLang="de-DE" sz="2500" dirty="0"/>
          </a:p>
          <a:p>
            <a:pPr eaLnBrk="1" hangingPunct="1">
              <a:spcAft>
                <a:spcPct val="50000"/>
              </a:spcAft>
              <a:buClr>
                <a:srgbClr val="F77025"/>
              </a:buClr>
              <a:buSzPct val="60000"/>
              <a:buFont typeface="Arial" charset="0"/>
              <a:buChar char="•"/>
            </a:pPr>
            <a:r>
              <a:rPr lang="de-DE" altLang="de-DE" sz="2500" dirty="0"/>
              <a:t>Verhaftungen und Kriminalisierung</a:t>
            </a:r>
          </a:p>
          <a:p>
            <a:pPr eaLnBrk="1" hangingPunct="1">
              <a:spcAft>
                <a:spcPct val="50000"/>
              </a:spcAft>
              <a:buClr>
                <a:srgbClr val="F77025"/>
              </a:buClr>
              <a:buSzPct val="60000"/>
              <a:buFont typeface="Arial" charset="0"/>
              <a:buChar char="•"/>
            </a:pPr>
            <a:r>
              <a:rPr lang="de-DE" altLang="de-DE" sz="2500" dirty="0"/>
              <a:t>Bedrohung und Ermordung (v.a. von Landrechts- und Umweltverteidiger*innen)</a:t>
            </a:r>
          </a:p>
        </p:txBody>
      </p:sp>
      <p:pic>
        <p:nvPicPr>
          <p:cNvPr id="4" name="Bildplatzhalter 3">
            <a:extLst>
              <a:ext uri="{FF2B5EF4-FFF2-40B4-BE49-F238E27FC236}">
                <a16:creationId xmlns:a16="http://schemas.microsoft.com/office/drawing/2014/main" id="{C3AFE2B6-54E2-F35F-F14B-CA0843E721F5}"/>
              </a:ext>
            </a:extLst>
          </p:cNvPr>
          <p:cNvPicPr>
            <a:picLocks noGrp="1" noChangeAspect="1"/>
          </p:cNvPicPr>
          <p:nvPr>
            <p:ph type="pic" sz="quarter" idx="15"/>
          </p:nvPr>
        </p:nvPicPr>
        <p:blipFill>
          <a:blip r:embed="rId3"/>
          <a:srcRect l="9310" r="9310"/>
          <a:stretch>
            <a:fillRect/>
          </a:stretch>
        </p:blipFill>
        <p:spPr>
          <a:prstGeom prst="rect">
            <a:avLst/>
          </a:prstGeom>
        </p:spPr>
      </p:pic>
      <p:sp>
        <p:nvSpPr>
          <p:cNvPr id="8" name="Fußzeilenplatzhalter 7">
            <a:extLst>
              <a:ext uri="{FF2B5EF4-FFF2-40B4-BE49-F238E27FC236}">
                <a16:creationId xmlns:a16="http://schemas.microsoft.com/office/drawing/2014/main" id="{8E6864C1-8379-5CBB-5DEF-DD14F5466FD8}"/>
              </a:ext>
            </a:extLst>
          </p:cNvPr>
          <p:cNvSpPr>
            <a:spLocks noGrp="1"/>
          </p:cNvSpPr>
          <p:nvPr>
            <p:ph type="ftr" sz="quarter" idx="11"/>
          </p:nvPr>
        </p:nvSpPr>
        <p:spPr/>
        <p:txBody>
          <a:bodyPr/>
          <a:lstStyle/>
          <a:p>
            <a:r>
              <a:rPr lang="de-DE"/>
              <a:t>Altas der Zivilgesellschaft       Juli 2025</a:t>
            </a:r>
          </a:p>
        </p:txBody>
      </p:sp>
      <p:sp>
        <p:nvSpPr>
          <p:cNvPr id="9" name="Foliennummernplatzhalter 8">
            <a:extLst>
              <a:ext uri="{FF2B5EF4-FFF2-40B4-BE49-F238E27FC236}">
                <a16:creationId xmlns:a16="http://schemas.microsoft.com/office/drawing/2014/main" id="{6600FD39-ADC4-1D9F-5A4D-C3E18FE1C187}"/>
              </a:ext>
            </a:extLst>
          </p:cNvPr>
          <p:cNvSpPr>
            <a:spLocks noGrp="1"/>
          </p:cNvSpPr>
          <p:nvPr>
            <p:ph type="sldNum" sz="quarter" idx="12"/>
          </p:nvPr>
        </p:nvSpPr>
        <p:spPr/>
        <p:txBody>
          <a:bodyPr/>
          <a:lstStyle/>
          <a:p>
            <a:pPr algn="l"/>
            <a:r>
              <a:rPr lang="de-DE"/>
              <a:t>Seite </a:t>
            </a:r>
            <a:fld id="{41785235-C45D-416C-A1F8-20B4A1A03B93}" type="slidenum">
              <a:rPr lang="de-DE" smtClean="0"/>
              <a:pPr algn="l"/>
              <a:t>16</a:t>
            </a:fld>
            <a:endParaRPr lang="de-DE"/>
          </a:p>
        </p:txBody>
      </p:sp>
      <p:sp>
        <p:nvSpPr>
          <p:cNvPr id="2" name="Titel 1">
            <a:extLst>
              <a:ext uri="{FF2B5EF4-FFF2-40B4-BE49-F238E27FC236}">
                <a16:creationId xmlns:a16="http://schemas.microsoft.com/office/drawing/2014/main" id="{4BEEF6AF-FACE-64A6-28FE-1C3DAAFFE680}"/>
              </a:ext>
            </a:extLst>
          </p:cNvPr>
          <p:cNvSpPr txBox="1">
            <a:spLocks/>
          </p:cNvSpPr>
          <p:nvPr/>
        </p:nvSpPr>
        <p:spPr>
          <a:xfrm>
            <a:off x="6148254" y="314784"/>
            <a:ext cx="5060996" cy="1224000"/>
          </a:xfrm>
          <a:prstGeom prst="rect">
            <a:avLst/>
          </a:prstGeom>
        </p:spPr>
        <p:txBody>
          <a:bodyPr/>
          <a:lstStyle>
            <a:lvl1pPr algn="l" defTabSz="914400" rtl="0" eaLnBrk="1" latinLnBrk="0" hangingPunct="1">
              <a:lnSpc>
                <a:spcPct val="80000"/>
              </a:lnSpc>
              <a:spcBef>
                <a:spcPct val="0"/>
              </a:spcBef>
              <a:buNone/>
              <a:defRPr sz="4500" b="1" kern="1200" spc="-100" baseline="0">
                <a:solidFill>
                  <a:schemeClr val="accent1"/>
                </a:solidFill>
                <a:latin typeface="+mj-lt"/>
                <a:ea typeface="+mj-ea"/>
                <a:cs typeface="+mj-cs"/>
              </a:defRPr>
            </a:lvl1pPr>
          </a:lstStyle>
          <a:p>
            <a:pPr eaLnBrk="1" hangingPunct="1">
              <a:lnSpc>
                <a:spcPts val="3300"/>
              </a:lnSpc>
              <a:defRPr/>
            </a:pPr>
            <a:r>
              <a:rPr lang="de-DE" altLang="de-DE" sz="3000" b="1" dirty="0"/>
              <a:t>Globale Lage der Zivilgesellschaft </a:t>
            </a:r>
          </a:p>
          <a:p>
            <a:pPr eaLnBrk="1" hangingPunct="1">
              <a:lnSpc>
                <a:spcPts val="3300"/>
              </a:lnSpc>
              <a:defRPr/>
            </a:pPr>
            <a:r>
              <a:rPr lang="de-DE" altLang="de-DE" sz="3000" b="1" dirty="0"/>
              <a:t>Instrumente der Einschränkung und Repression</a:t>
            </a:r>
          </a:p>
          <a:p>
            <a:pPr eaLnBrk="1" hangingPunct="1">
              <a:lnSpc>
                <a:spcPts val="3300"/>
              </a:lnSpc>
              <a:defRPr/>
            </a:pPr>
            <a:endParaRPr lang="de-DE" altLang="de-DE" sz="3000" b="1" dirty="0"/>
          </a:p>
        </p:txBody>
      </p:sp>
    </p:spTree>
    <p:extLst>
      <p:ext uri="{BB962C8B-B14F-4D97-AF65-F5344CB8AC3E}">
        <p14:creationId xmlns:p14="http://schemas.microsoft.com/office/powerpoint/2010/main" val="22318646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DD4D47-BE8A-F1B1-9D55-1D57BAA4BAC0}"/>
            </a:ext>
          </a:extLst>
        </p:cNvPr>
        <p:cNvGrpSpPr/>
        <p:nvPr/>
      </p:nvGrpSpPr>
      <p:grpSpPr>
        <a:xfrm>
          <a:off x="0" y="0"/>
          <a:ext cx="0" cy="0"/>
          <a:chOff x="0" y="0"/>
          <a:chExt cx="0" cy="0"/>
        </a:xfrm>
      </p:grpSpPr>
      <p:sp>
        <p:nvSpPr>
          <p:cNvPr id="5" name="Textplatzhalter 4">
            <a:extLst>
              <a:ext uri="{FF2B5EF4-FFF2-40B4-BE49-F238E27FC236}">
                <a16:creationId xmlns:a16="http://schemas.microsoft.com/office/drawing/2014/main" id="{01C29923-8C48-7999-97B3-3A4662AC07F4}"/>
              </a:ext>
            </a:extLst>
          </p:cNvPr>
          <p:cNvSpPr>
            <a:spLocks noGrp="1"/>
          </p:cNvSpPr>
          <p:nvPr>
            <p:ph type="body" sz="quarter" idx="16"/>
          </p:nvPr>
        </p:nvSpPr>
        <p:spPr>
          <a:xfrm>
            <a:off x="6240464" y="1700213"/>
            <a:ext cx="5543550" cy="3834996"/>
          </a:xfrm>
        </p:spPr>
        <p:txBody>
          <a:bodyPr/>
          <a:lstStyle/>
          <a:p>
            <a:pPr eaLnBrk="1" hangingPunct="1">
              <a:spcAft>
                <a:spcPct val="50000"/>
              </a:spcAft>
              <a:buClr>
                <a:srgbClr val="F77025"/>
              </a:buClr>
              <a:buSzPct val="100000"/>
              <a:buFont typeface="Arial" charset="0"/>
              <a:buChar char="•"/>
            </a:pPr>
            <a:r>
              <a:rPr lang="de-DE" altLang="de-DE" sz="2500" dirty="0"/>
              <a:t>Gewalt gegen Demonstrant*innen und Versammlungsverbote</a:t>
            </a:r>
          </a:p>
          <a:p>
            <a:pPr eaLnBrk="1" hangingPunct="1">
              <a:spcAft>
                <a:spcPct val="50000"/>
              </a:spcAft>
              <a:buClr>
                <a:srgbClr val="F77025"/>
              </a:buClr>
              <a:buSzPct val="100000"/>
              <a:buFont typeface="Arial" charset="0"/>
              <a:buChar char="•"/>
            </a:pPr>
            <a:r>
              <a:rPr lang="de-DE" altLang="de-DE" sz="2500" dirty="0"/>
              <a:t>Unterdrückung der Vereinigungsfreiheit</a:t>
            </a:r>
          </a:p>
        </p:txBody>
      </p:sp>
      <p:pic>
        <p:nvPicPr>
          <p:cNvPr id="3" name="Bildplatzhalter 2">
            <a:extLst>
              <a:ext uri="{FF2B5EF4-FFF2-40B4-BE49-F238E27FC236}">
                <a16:creationId xmlns:a16="http://schemas.microsoft.com/office/drawing/2014/main" id="{F10F59D9-C03D-2EA1-DC3C-C9024966A59D}"/>
              </a:ext>
            </a:extLst>
          </p:cNvPr>
          <p:cNvPicPr>
            <a:picLocks noGrp="1" noChangeAspect="1"/>
          </p:cNvPicPr>
          <p:nvPr>
            <p:ph type="pic" sz="quarter" idx="15"/>
          </p:nvPr>
        </p:nvPicPr>
        <p:blipFill>
          <a:blip r:embed="rId3"/>
          <a:srcRect l="2962" r="2962"/>
          <a:stretch>
            <a:fillRect/>
          </a:stretch>
        </p:blipFill>
        <p:spPr>
          <a:prstGeom prst="rect">
            <a:avLst/>
          </a:prstGeom>
        </p:spPr>
      </p:pic>
      <p:sp>
        <p:nvSpPr>
          <p:cNvPr id="8" name="Fußzeilenplatzhalter 7">
            <a:extLst>
              <a:ext uri="{FF2B5EF4-FFF2-40B4-BE49-F238E27FC236}">
                <a16:creationId xmlns:a16="http://schemas.microsoft.com/office/drawing/2014/main" id="{E12185E3-7D6E-D7EC-00DF-EF75F74415D0}"/>
              </a:ext>
            </a:extLst>
          </p:cNvPr>
          <p:cNvSpPr>
            <a:spLocks noGrp="1"/>
          </p:cNvSpPr>
          <p:nvPr>
            <p:ph type="ftr" sz="quarter" idx="11"/>
          </p:nvPr>
        </p:nvSpPr>
        <p:spPr/>
        <p:txBody>
          <a:bodyPr/>
          <a:lstStyle/>
          <a:p>
            <a:r>
              <a:rPr lang="de-DE"/>
              <a:t>Altas der Zivilgesellschaft       Juli 2025</a:t>
            </a:r>
          </a:p>
        </p:txBody>
      </p:sp>
      <p:sp>
        <p:nvSpPr>
          <p:cNvPr id="9" name="Foliennummernplatzhalter 8">
            <a:extLst>
              <a:ext uri="{FF2B5EF4-FFF2-40B4-BE49-F238E27FC236}">
                <a16:creationId xmlns:a16="http://schemas.microsoft.com/office/drawing/2014/main" id="{FCBF96D4-98ED-603A-676B-E29A0064C76C}"/>
              </a:ext>
            </a:extLst>
          </p:cNvPr>
          <p:cNvSpPr>
            <a:spLocks noGrp="1"/>
          </p:cNvSpPr>
          <p:nvPr>
            <p:ph type="sldNum" sz="quarter" idx="12"/>
          </p:nvPr>
        </p:nvSpPr>
        <p:spPr/>
        <p:txBody>
          <a:bodyPr/>
          <a:lstStyle/>
          <a:p>
            <a:pPr algn="l"/>
            <a:r>
              <a:rPr lang="de-DE"/>
              <a:t>Seite </a:t>
            </a:r>
            <a:fld id="{41785235-C45D-416C-A1F8-20B4A1A03B93}" type="slidenum">
              <a:rPr lang="de-DE" smtClean="0"/>
              <a:pPr algn="l"/>
              <a:t>17</a:t>
            </a:fld>
            <a:endParaRPr lang="de-DE"/>
          </a:p>
        </p:txBody>
      </p:sp>
      <p:sp>
        <p:nvSpPr>
          <p:cNvPr id="2" name="Titel 1">
            <a:extLst>
              <a:ext uri="{FF2B5EF4-FFF2-40B4-BE49-F238E27FC236}">
                <a16:creationId xmlns:a16="http://schemas.microsoft.com/office/drawing/2014/main" id="{90276ECD-B516-5341-4811-198F7C9F5DD6}"/>
              </a:ext>
            </a:extLst>
          </p:cNvPr>
          <p:cNvSpPr txBox="1">
            <a:spLocks/>
          </p:cNvSpPr>
          <p:nvPr/>
        </p:nvSpPr>
        <p:spPr>
          <a:xfrm>
            <a:off x="6148254" y="314784"/>
            <a:ext cx="5060996" cy="1224000"/>
          </a:xfrm>
          <a:prstGeom prst="rect">
            <a:avLst/>
          </a:prstGeom>
        </p:spPr>
        <p:txBody>
          <a:bodyPr/>
          <a:lstStyle>
            <a:lvl1pPr algn="l" defTabSz="914400" rtl="0" eaLnBrk="1" latinLnBrk="0" hangingPunct="1">
              <a:lnSpc>
                <a:spcPct val="80000"/>
              </a:lnSpc>
              <a:spcBef>
                <a:spcPct val="0"/>
              </a:spcBef>
              <a:buNone/>
              <a:defRPr sz="4500" b="1" kern="1200" spc="-100" baseline="0">
                <a:solidFill>
                  <a:schemeClr val="accent1"/>
                </a:solidFill>
                <a:latin typeface="+mj-lt"/>
                <a:ea typeface="+mj-ea"/>
                <a:cs typeface="+mj-cs"/>
              </a:defRPr>
            </a:lvl1pPr>
          </a:lstStyle>
          <a:p>
            <a:r>
              <a:rPr lang="de-DE" sz="3000" dirty="0"/>
              <a:t>Globale Lage der Zivilgesellschaft Arten der Einschränkung </a:t>
            </a:r>
          </a:p>
        </p:txBody>
      </p:sp>
    </p:spTree>
    <p:extLst>
      <p:ext uri="{BB962C8B-B14F-4D97-AF65-F5344CB8AC3E}">
        <p14:creationId xmlns:p14="http://schemas.microsoft.com/office/powerpoint/2010/main" val="22276578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C2FF65-9844-B6F8-C577-7CB41055DC2F}"/>
            </a:ext>
          </a:extLst>
        </p:cNvPr>
        <p:cNvGrpSpPr/>
        <p:nvPr/>
      </p:nvGrpSpPr>
      <p:grpSpPr>
        <a:xfrm>
          <a:off x="0" y="0"/>
          <a:ext cx="0" cy="0"/>
          <a:chOff x="0" y="0"/>
          <a:chExt cx="0" cy="0"/>
        </a:xfrm>
      </p:grpSpPr>
      <p:sp>
        <p:nvSpPr>
          <p:cNvPr id="5" name="Textplatzhalter 4">
            <a:extLst>
              <a:ext uri="{FF2B5EF4-FFF2-40B4-BE49-F238E27FC236}">
                <a16:creationId xmlns:a16="http://schemas.microsoft.com/office/drawing/2014/main" id="{B6135FA2-6C4D-4F32-3725-4D46CDA8B683}"/>
              </a:ext>
            </a:extLst>
          </p:cNvPr>
          <p:cNvSpPr>
            <a:spLocks noGrp="1"/>
          </p:cNvSpPr>
          <p:nvPr>
            <p:ph type="body" sz="quarter" idx="16"/>
          </p:nvPr>
        </p:nvSpPr>
        <p:spPr>
          <a:xfrm>
            <a:off x="6240464" y="1700213"/>
            <a:ext cx="5543550" cy="3834996"/>
          </a:xfrm>
        </p:spPr>
        <p:txBody>
          <a:bodyPr/>
          <a:lstStyle/>
          <a:p>
            <a:pPr eaLnBrk="1" hangingPunct="1">
              <a:spcAft>
                <a:spcPct val="50000"/>
              </a:spcAft>
              <a:buClr>
                <a:srgbClr val="F77025"/>
              </a:buClr>
              <a:buSzPct val="100000"/>
              <a:buFont typeface="Arial" charset="0"/>
              <a:buChar char="•"/>
            </a:pPr>
            <a:r>
              <a:rPr lang="de-DE" altLang="de-DE" sz="2500" dirty="0"/>
              <a:t>Meinungs- und Pressefreiheit in Gefahr</a:t>
            </a:r>
          </a:p>
          <a:p>
            <a:pPr eaLnBrk="1" hangingPunct="1">
              <a:spcAft>
                <a:spcPct val="50000"/>
              </a:spcAft>
              <a:buClr>
                <a:srgbClr val="F77025"/>
              </a:buClr>
              <a:buSzPct val="100000"/>
              <a:buFont typeface="Arial" charset="0"/>
              <a:buChar char="•"/>
            </a:pPr>
            <a:r>
              <a:rPr lang="de-DE" altLang="de-DE" sz="2500" dirty="0"/>
              <a:t>Bedrohung durch Schikanierung, Einschüchterung, Diffamierung, </a:t>
            </a:r>
            <a:r>
              <a:rPr lang="de-DE" altLang="de-DE" sz="2500" dirty="0" err="1"/>
              <a:t>Hate</a:t>
            </a:r>
            <a:r>
              <a:rPr lang="de-DE" altLang="de-DE" sz="2500" dirty="0"/>
              <a:t> Speech</a:t>
            </a:r>
          </a:p>
          <a:p>
            <a:pPr eaLnBrk="1" hangingPunct="1">
              <a:spcAft>
                <a:spcPct val="50000"/>
              </a:spcAft>
              <a:buClr>
                <a:srgbClr val="F77025"/>
              </a:buClr>
              <a:buSzPct val="100000"/>
              <a:buFont typeface="Arial" charset="0"/>
              <a:buChar char="•"/>
            </a:pPr>
            <a:r>
              <a:rPr lang="de-DE" altLang="de-DE" sz="2500" dirty="0"/>
              <a:t>Repressive Gesetze</a:t>
            </a:r>
          </a:p>
        </p:txBody>
      </p:sp>
      <p:pic>
        <p:nvPicPr>
          <p:cNvPr id="3" name="Bildplatzhalter 2">
            <a:extLst>
              <a:ext uri="{FF2B5EF4-FFF2-40B4-BE49-F238E27FC236}">
                <a16:creationId xmlns:a16="http://schemas.microsoft.com/office/drawing/2014/main" id="{D9277965-AF6A-29A0-0164-9C72D1D5FD09}"/>
              </a:ext>
            </a:extLst>
          </p:cNvPr>
          <p:cNvPicPr>
            <a:picLocks noGrp="1" noChangeAspect="1"/>
          </p:cNvPicPr>
          <p:nvPr>
            <p:ph type="pic" sz="quarter" idx="15"/>
          </p:nvPr>
        </p:nvPicPr>
        <p:blipFill>
          <a:blip r:embed="rId3"/>
          <a:srcRect l="2507" r="2507"/>
          <a:stretch>
            <a:fillRect/>
          </a:stretch>
        </p:blipFill>
        <p:spPr>
          <a:prstGeom prst="rect">
            <a:avLst/>
          </a:prstGeom>
        </p:spPr>
      </p:pic>
      <p:sp>
        <p:nvSpPr>
          <p:cNvPr id="8" name="Fußzeilenplatzhalter 7">
            <a:extLst>
              <a:ext uri="{FF2B5EF4-FFF2-40B4-BE49-F238E27FC236}">
                <a16:creationId xmlns:a16="http://schemas.microsoft.com/office/drawing/2014/main" id="{E8790349-CE2F-5D40-B7FD-FADAB5EC891E}"/>
              </a:ext>
            </a:extLst>
          </p:cNvPr>
          <p:cNvSpPr>
            <a:spLocks noGrp="1"/>
          </p:cNvSpPr>
          <p:nvPr>
            <p:ph type="ftr" sz="quarter" idx="11"/>
          </p:nvPr>
        </p:nvSpPr>
        <p:spPr/>
        <p:txBody>
          <a:bodyPr/>
          <a:lstStyle/>
          <a:p>
            <a:r>
              <a:rPr lang="de-DE"/>
              <a:t>Altas der Zivilgesellschaft       Juli 2025</a:t>
            </a:r>
          </a:p>
        </p:txBody>
      </p:sp>
      <p:sp>
        <p:nvSpPr>
          <p:cNvPr id="9" name="Foliennummernplatzhalter 8">
            <a:extLst>
              <a:ext uri="{FF2B5EF4-FFF2-40B4-BE49-F238E27FC236}">
                <a16:creationId xmlns:a16="http://schemas.microsoft.com/office/drawing/2014/main" id="{BF29C748-0959-A67C-4C9B-1844E924BE41}"/>
              </a:ext>
            </a:extLst>
          </p:cNvPr>
          <p:cNvSpPr>
            <a:spLocks noGrp="1"/>
          </p:cNvSpPr>
          <p:nvPr>
            <p:ph type="sldNum" sz="quarter" idx="12"/>
          </p:nvPr>
        </p:nvSpPr>
        <p:spPr/>
        <p:txBody>
          <a:bodyPr/>
          <a:lstStyle/>
          <a:p>
            <a:pPr algn="l"/>
            <a:r>
              <a:rPr lang="de-DE"/>
              <a:t>Seite </a:t>
            </a:r>
            <a:fld id="{41785235-C45D-416C-A1F8-20B4A1A03B93}" type="slidenum">
              <a:rPr lang="de-DE" smtClean="0"/>
              <a:pPr algn="l"/>
              <a:t>18</a:t>
            </a:fld>
            <a:endParaRPr lang="de-DE"/>
          </a:p>
        </p:txBody>
      </p:sp>
      <p:sp>
        <p:nvSpPr>
          <p:cNvPr id="2" name="Titel 1">
            <a:extLst>
              <a:ext uri="{FF2B5EF4-FFF2-40B4-BE49-F238E27FC236}">
                <a16:creationId xmlns:a16="http://schemas.microsoft.com/office/drawing/2014/main" id="{B7A058DE-7902-4A15-BC3D-6F17139CDA96}"/>
              </a:ext>
            </a:extLst>
          </p:cNvPr>
          <p:cNvSpPr txBox="1">
            <a:spLocks/>
          </p:cNvSpPr>
          <p:nvPr/>
        </p:nvSpPr>
        <p:spPr>
          <a:xfrm>
            <a:off x="6148254" y="314784"/>
            <a:ext cx="5060996" cy="1224000"/>
          </a:xfrm>
          <a:prstGeom prst="rect">
            <a:avLst/>
          </a:prstGeom>
        </p:spPr>
        <p:txBody>
          <a:bodyPr/>
          <a:lstStyle>
            <a:lvl1pPr algn="l" defTabSz="914400" rtl="0" eaLnBrk="1" latinLnBrk="0" hangingPunct="1">
              <a:lnSpc>
                <a:spcPct val="80000"/>
              </a:lnSpc>
              <a:spcBef>
                <a:spcPct val="0"/>
              </a:spcBef>
              <a:buNone/>
              <a:defRPr sz="4500" b="1" kern="1200" spc="-100" baseline="0">
                <a:solidFill>
                  <a:schemeClr val="accent1"/>
                </a:solidFill>
                <a:latin typeface="+mj-lt"/>
                <a:ea typeface="+mj-ea"/>
                <a:cs typeface="+mj-cs"/>
              </a:defRPr>
            </a:lvl1pPr>
          </a:lstStyle>
          <a:p>
            <a:r>
              <a:rPr lang="de-DE" sz="3000" dirty="0"/>
              <a:t>Globale Lage der Zivilgesellschaft Arten der Einschränkung </a:t>
            </a:r>
          </a:p>
        </p:txBody>
      </p:sp>
    </p:spTree>
    <p:extLst>
      <p:ext uri="{BB962C8B-B14F-4D97-AF65-F5344CB8AC3E}">
        <p14:creationId xmlns:p14="http://schemas.microsoft.com/office/powerpoint/2010/main" val="32353777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FEF7AE-E4AB-F807-2425-DF1328D8A0D8}"/>
            </a:ext>
          </a:extLst>
        </p:cNvPr>
        <p:cNvGrpSpPr/>
        <p:nvPr/>
      </p:nvGrpSpPr>
      <p:grpSpPr>
        <a:xfrm>
          <a:off x="0" y="0"/>
          <a:ext cx="0" cy="0"/>
          <a:chOff x="0" y="0"/>
          <a:chExt cx="0" cy="0"/>
        </a:xfrm>
      </p:grpSpPr>
      <p:sp>
        <p:nvSpPr>
          <p:cNvPr id="17" name="Bildplatzhalter 16">
            <a:extLst>
              <a:ext uri="{FF2B5EF4-FFF2-40B4-BE49-F238E27FC236}">
                <a16:creationId xmlns:a16="http://schemas.microsoft.com/office/drawing/2014/main" id="{9A483337-C46F-8932-A67E-4F69FC8CF0FE}"/>
              </a:ext>
            </a:extLst>
          </p:cNvPr>
          <p:cNvSpPr>
            <a:spLocks noGrp="1"/>
          </p:cNvSpPr>
          <p:nvPr>
            <p:ph type="pic" sz="quarter" idx="15"/>
          </p:nvPr>
        </p:nvSpPr>
        <p:spPr/>
        <p:txBody>
          <a:bodyPr/>
          <a:lstStyle/>
          <a:p>
            <a:endParaRPr lang="de-DE" dirty="0"/>
          </a:p>
        </p:txBody>
      </p:sp>
      <p:sp>
        <p:nvSpPr>
          <p:cNvPr id="8" name="Textplatzhalter 7">
            <a:extLst>
              <a:ext uri="{FF2B5EF4-FFF2-40B4-BE49-F238E27FC236}">
                <a16:creationId xmlns:a16="http://schemas.microsoft.com/office/drawing/2014/main" id="{4851ABF0-C83E-C2B9-E753-242BC1E16950}"/>
              </a:ext>
            </a:extLst>
          </p:cNvPr>
          <p:cNvSpPr>
            <a:spLocks noGrp="1" noRot="1" noMove="1" noResize="1" noEditPoints="1" noAdjustHandles="1" noChangeArrowheads="1" noChangeShapeType="1"/>
          </p:cNvSpPr>
          <p:nvPr>
            <p:ph type="body" sz="quarter" idx="10"/>
          </p:nvPr>
        </p:nvSpPr>
        <p:spPr>
          <a:xfrm>
            <a:off x="330994" y="6143749"/>
            <a:ext cx="1014413" cy="425488"/>
          </a:xfrm>
        </p:spPr>
        <p:txBody>
          <a:bodyPr/>
          <a:lstStyle/>
          <a:p>
            <a:r>
              <a:rPr lang="de-DE"/>
              <a:t> </a:t>
            </a:r>
          </a:p>
        </p:txBody>
      </p:sp>
      <p:sp>
        <p:nvSpPr>
          <p:cNvPr id="9" name="Textplatzhalter 8">
            <a:extLst>
              <a:ext uri="{FF2B5EF4-FFF2-40B4-BE49-F238E27FC236}">
                <a16:creationId xmlns:a16="http://schemas.microsoft.com/office/drawing/2014/main" id="{746BB886-4C65-DDA2-902D-36EF0CF82EEF}"/>
              </a:ext>
            </a:extLst>
          </p:cNvPr>
          <p:cNvSpPr>
            <a:spLocks noGrp="1" noRot="1" noMove="1" noResize="1" noEditPoints="1" noAdjustHandles="1" noChangeArrowheads="1" noChangeShapeType="1"/>
          </p:cNvSpPr>
          <p:nvPr>
            <p:ph type="body" sz="quarter" idx="11"/>
          </p:nvPr>
        </p:nvSpPr>
        <p:spPr>
          <a:xfrm>
            <a:off x="10492042" y="5627338"/>
            <a:ext cx="1291971" cy="862362"/>
          </a:xfrm>
        </p:spPr>
        <p:txBody>
          <a:bodyPr/>
          <a:lstStyle/>
          <a:p>
            <a:r>
              <a:rPr lang="de-DE"/>
              <a:t> </a:t>
            </a:r>
          </a:p>
        </p:txBody>
      </p:sp>
      <p:sp>
        <p:nvSpPr>
          <p:cNvPr id="2" name="Titel 1">
            <a:extLst>
              <a:ext uri="{FF2B5EF4-FFF2-40B4-BE49-F238E27FC236}">
                <a16:creationId xmlns:a16="http://schemas.microsoft.com/office/drawing/2014/main" id="{385E7CA1-F5F3-6086-9C40-89105F063867}"/>
              </a:ext>
            </a:extLst>
          </p:cNvPr>
          <p:cNvSpPr>
            <a:spLocks noGrp="1"/>
          </p:cNvSpPr>
          <p:nvPr>
            <p:ph type="title"/>
          </p:nvPr>
        </p:nvSpPr>
        <p:spPr>
          <a:xfrm>
            <a:off x="407987" y="408417"/>
            <a:ext cx="9998755" cy="1307980"/>
          </a:xfrm>
        </p:spPr>
        <p:txBody>
          <a:bodyPr/>
          <a:lstStyle/>
          <a:p>
            <a:r>
              <a:rPr lang="de-DE" dirty="0"/>
              <a:t>Blick auf die Regionen </a:t>
            </a:r>
          </a:p>
        </p:txBody>
      </p:sp>
    </p:spTree>
    <p:extLst>
      <p:ext uri="{BB962C8B-B14F-4D97-AF65-F5344CB8AC3E}">
        <p14:creationId xmlns:p14="http://schemas.microsoft.com/office/powerpoint/2010/main" val="25943193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D847F2-1F2A-B602-A2B1-01FABFA9F568}"/>
            </a:ext>
          </a:extLst>
        </p:cNvPr>
        <p:cNvGrpSpPr/>
        <p:nvPr/>
      </p:nvGrpSpPr>
      <p:grpSpPr>
        <a:xfrm>
          <a:off x="0" y="0"/>
          <a:ext cx="0" cy="0"/>
          <a:chOff x="0" y="0"/>
          <a:chExt cx="0" cy="0"/>
        </a:xfrm>
      </p:grpSpPr>
      <p:sp>
        <p:nvSpPr>
          <p:cNvPr id="8" name="Textplatzhalter 7">
            <a:extLst>
              <a:ext uri="{FF2B5EF4-FFF2-40B4-BE49-F238E27FC236}">
                <a16:creationId xmlns:a16="http://schemas.microsoft.com/office/drawing/2014/main" id="{81D0D37D-0CF6-24B3-B93B-3E53A9BA4BAF}"/>
              </a:ext>
            </a:extLst>
          </p:cNvPr>
          <p:cNvSpPr>
            <a:spLocks noGrp="1" noRot="1" noMove="1" noResize="1" noEditPoints="1" noAdjustHandles="1" noChangeArrowheads="1" noChangeShapeType="1"/>
          </p:cNvSpPr>
          <p:nvPr>
            <p:ph type="body" sz="quarter" idx="10"/>
          </p:nvPr>
        </p:nvSpPr>
        <p:spPr>
          <a:xfrm>
            <a:off x="330994" y="6143749"/>
            <a:ext cx="1014413" cy="425488"/>
          </a:xfrm>
        </p:spPr>
        <p:txBody>
          <a:bodyPr/>
          <a:lstStyle/>
          <a:p>
            <a:r>
              <a:rPr lang="de-DE" dirty="0"/>
              <a:t> </a:t>
            </a:r>
          </a:p>
        </p:txBody>
      </p:sp>
      <p:sp>
        <p:nvSpPr>
          <p:cNvPr id="34" name="Bildplatzhalter 6">
            <a:extLst>
              <a:ext uri="{FF2B5EF4-FFF2-40B4-BE49-F238E27FC236}">
                <a16:creationId xmlns:a16="http://schemas.microsoft.com/office/drawing/2014/main" id="{C9E9C3CC-D84A-EFB9-624E-6758C433FAC1}"/>
              </a:ext>
            </a:extLst>
          </p:cNvPr>
          <p:cNvSpPr>
            <a:spLocks noGrp="1"/>
          </p:cNvSpPr>
          <p:nvPr>
            <p:ph type="pic" sz="quarter" idx="15"/>
          </p:nvPr>
        </p:nvSpPr>
        <p:spPr>
          <a:xfrm>
            <a:off x="407988" y="368300"/>
            <a:ext cx="5543550" cy="5653088"/>
          </a:xfrm>
        </p:spPr>
        <p:txBody>
          <a:bodyPr/>
          <a:lstStyle/>
          <a:p>
            <a:endParaRPr lang="de-DE" dirty="0"/>
          </a:p>
        </p:txBody>
      </p:sp>
      <p:pic>
        <p:nvPicPr>
          <p:cNvPr id="35" name="Grafik 34">
            <a:extLst>
              <a:ext uri="{FF2B5EF4-FFF2-40B4-BE49-F238E27FC236}">
                <a16:creationId xmlns:a16="http://schemas.microsoft.com/office/drawing/2014/main" id="{EA59CB08-6D22-AD8B-C99F-245F55CBEADE}"/>
              </a:ext>
            </a:extLst>
          </p:cNvPr>
          <p:cNvPicPr>
            <a:picLocks noChangeAspect="1"/>
          </p:cNvPicPr>
          <p:nvPr/>
        </p:nvPicPr>
        <p:blipFill>
          <a:blip r:embed="rId2"/>
          <a:stretch>
            <a:fillRect/>
          </a:stretch>
        </p:blipFill>
        <p:spPr>
          <a:xfrm>
            <a:off x="1106905" y="353946"/>
            <a:ext cx="4016530" cy="5681447"/>
          </a:xfrm>
          <a:prstGeom prst="rect">
            <a:avLst/>
          </a:prstGeom>
        </p:spPr>
      </p:pic>
      <p:sp>
        <p:nvSpPr>
          <p:cNvPr id="38" name="Titel 1">
            <a:extLst>
              <a:ext uri="{FF2B5EF4-FFF2-40B4-BE49-F238E27FC236}">
                <a16:creationId xmlns:a16="http://schemas.microsoft.com/office/drawing/2014/main" id="{57E4134D-E07C-E3F0-3560-0547EAE3AE0A}"/>
              </a:ext>
            </a:extLst>
          </p:cNvPr>
          <p:cNvSpPr txBox="1">
            <a:spLocks/>
          </p:cNvSpPr>
          <p:nvPr/>
        </p:nvSpPr>
        <p:spPr>
          <a:xfrm>
            <a:off x="6148254" y="314784"/>
            <a:ext cx="5060996" cy="1224000"/>
          </a:xfrm>
          <a:prstGeom prst="rect">
            <a:avLst/>
          </a:prstGeom>
        </p:spPr>
        <p:txBody>
          <a:bodyPr/>
          <a:lstStyle>
            <a:lvl1pPr algn="l" defTabSz="914400" rtl="0" eaLnBrk="1" latinLnBrk="0" hangingPunct="1">
              <a:lnSpc>
                <a:spcPct val="80000"/>
              </a:lnSpc>
              <a:spcBef>
                <a:spcPct val="0"/>
              </a:spcBef>
              <a:buNone/>
              <a:defRPr sz="4500" b="1" kern="1200" spc="-100" baseline="0">
                <a:solidFill>
                  <a:schemeClr val="accent1"/>
                </a:solidFill>
                <a:latin typeface="+mj-lt"/>
                <a:ea typeface="+mj-ea"/>
                <a:cs typeface="+mj-cs"/>
              </a:defRPr>
            </a:lvl1pPr>
          </a:lstStyle>
          <a:p>
            <a:pPr eaLnBrk="1" hangingPunct="1">
              <a:lnSpc>
                <a:spcPts val="3300"/>
              </a:lnSpc>
              <a:defRPr/>
            </a:pPr>
            <a:r>
              <a:rPr lang="de-DE" dirty="0">
                <a:solidFill>
                  <a:schemeClr val="bg1"/>
                </a:solidFill>
              </a:rPr>
              <a:t>Atlas der Zivilgesellschaft</a:t>
            </a:r>
            <a:endParaRPr lang="de-DE" altLang="de-DE" b="1" dirty="0">
              <a:solidFill>
                <a:schemeClr val="bg1"/>
              </a:solidFill>
            </a:endParaRPr>
          </a:p>
        </p:txBody>
      </p:sp>
      <p:sp>
        <p:nvSpPr>
          <p:cNvPr id="39" name="Textplatzhalter 4">
            <a:extLst>
              <a:ext uri="{FF2B5EF4-FFF2-40B4-BE49-F238E27FC236}">
                <a16:creationId xmlns:a16="http://schemas.microsoft.com/office/drawing/2014/main" id="{E6F5263E-3BB8-5428-E982-27CFACFF1E86}"/>
              </a:ext>
            </a:extLst>
          </p:cNvPr>
          <p:cNvSpPr txBox="1">
            <a:spLocks/>
          </p:cNvSpPr>
          <p:nvPr/>
        </p:nvSpPr>
        <p:spPr>
          <a:xfrm>
            <a:off x="6240464" y="1700213"/>
            <a:ext cx="5543550" cy="3834996"/>
          </a:xfrm>
          <a:prstGeom prst="rect">
            <a:avLst/>
          </a:prstGeom>
        </p:spPr>
        <p:txBody>
          <a:bodyPr/>
          <a:lstStyle>
            <a:lvl1pPr marL="182563" indent="-182563"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1pPr>
            <a:lvl2pPr marL="358775" indent="-176213"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2pPr>
            <a:lvl3pPr marL="541338" indent="-182563"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715963" indent="-174625"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898525" indent="-182563"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ct val="50000"/>
              </a:spcAft>
              <a:buClr>
                <a:srgbClr val="F77025"/>
              </a:buClr>
              <a:buSzPct val="60000"/>
              <a:buFont typeface="Arial" charset="0"/>
              <a:buChar char="•"/>
            </a:pPr>
            <a:endParaRPr lang="de-DE" altLang="de-DE" sz="2500"/>
          </a:p>
          <a:p>
            <a:pPr marL="0" indent="0">
              <a:lnSpc>
                <a:spcPts val="2800"/>
              </a:lnSpc>
              <a:spcAft>
                <a:spcPct val="50000"/>
              </a:spcAft>
              <a:buClr>
                <a:srgbClr val="F77025"/>
              </a:buClr>
              <a:buSzPct val="100000"/>
              <a:buFont typeface="Arial" panose="020B0604020202020204" pitchFamily="34" charset="0"/>
              <a:buNone/>
              <a:defRPr/>
            </a:pPr>
            <a:r>
              <a:rPr lang="de-DE" altLang="de-DE" sz="2500">
                <a:solidFill>
                  <a:schemeClr val="bg1"/>
                </a:solidFill>
              </a:rPr>
              <a:t>Der gesamte Atlas ist kostenfrei auf der Webseite von Brot für die Welt abrufbar. </a:t>
            </a:r>
            <a:endParaRPr lang="de-DE" altLang="de-DE" sz="2500" dirty="0">
              <a:solidFill>
                <a:schemeClr val="bg1"/>
              </a:solidFill>
            </a:endParaRPr>
          </a:p>
        </p:txBody>
      </p:sp>
      <p:pic>
        <p:nvPicPr>
          <p:cNvPr id="40" name="Grafik 39" descr="Ein Bild, das Grafiken, Muster, Grafikdesign, Design enthält.&#10;&#10;KI-generierte Inhalte können fehlerhaft sein.">
            <a:extLst>
              <a:ext uri="{FF2B5EF4-FFF2-40B4-BE49-F238E27FC236}">
                <a16:creationId xmlns:a16="http://schemas.microsoft.com/office/drawing/2014/main" id="{E1A68F0D-A587-0E3D-1040-0CD6C6116D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0464" y="3617463"/>
            <a:ext cx="2403925" cy="2403925"/>
          </a:xfrm>
          <a:prstGeom prst="rect">
            <a:avLst/>
          </a:prstGeom>
        </p:spPr>
      </p:pic>
      <p:sp>
        <p:nvSpPr>
          <p:cNvPr id="41" name="Textplatzhalter 8">
            <a:extLst>
              <a:ext uri="{FF2B5EF4-FFF2-40B4-BE49-F238E27FC236}">
                <a16:creationId xmlns:a16="http://schemas.microsoft.com/office/drawing/2014/main" id="{3BF3B36F-EECD-FF57-61D7-3EBD95E27ACD}"/>
              </a:ext>
            </a:extLst>
          </p:cNvPr>
          <p:cNvSpPr/>
          <p:nvPr>
            <p:ph type="body" sz="quarter" idx="11"/>
          </p:nvPr>
        </p:nvSpPr>
        <p:spPr>
          <a:xfrm>
            <a:off x="10492042" y="5627338"/>
            <a:ext cx="1291971" cy="862362"/>
          </a:xfrm>
        </p:spPr>
        <p:txBody>
          <a:bodyPr/>
          <a:lstStyle/>
          <a:p>
            <a:r>
              <a:rPr lang="de-DE"/>
              <a:t> </a:t>
            </a:r>
          </a:p>
        </p:txBody>
      </p:sp>
    </p:spTree>
    <p:extLst>
      <p:ext uri="{BB962C8B-B14F-4D97-AF65-F5344CB8AC3E}">
        <p14:creationId xmlns:p14="http://schemas.microsoft.com/office/powerpoint/2010/main" val="26100551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14A283-7573-AD13-6AF8-D57867E66DE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6AA3170-2D2F-06E1-3CEC-7BD263CBA166}"/>
              </a:ext>
            </a:extLst>
          </p:cNvPr>
          <p:cNvSpPr>
            <a:spLocks noGrp="1"/>
          </p:cNvSpPr>
          <p:nvPr>
            <p:ph type="title"/>
          </p:nvPr>
        </p:nvSpPr>
        <p:spPr/>
        <p:txBody>
          <a:bodyPr/>
          <a:lstStyle/>
          <a:p>
            <a:r>
              <a:rPr lang="de-DE" dirty="0"/>
              <a:t>Blick auf die Regionen </a:t>
            </a:r>
            <a:br>
              <a:rPr lang="de-DE" dirty="0"/>
            </a:br>
            <a:r>
              <a:rPr lang="de-DE" dirty="0"/>
              <a:t>Naher Osten und Nordafrika </a:t>
            </a:r>
          </a:p>
        </p:txBody>
      </p:sp>
      <p:sp>
        <p:nvSpPr>
          <p:cNvPr id="5" name="Fußzeilenplatzhalter 4">
            <a:extLst>
              <a:ext uri="{FF2B5EF4-FFF2-40B4-BE49-F238E27FC236}">
                <a16:creationId xmlns:a16="http://schemas.microsoft.com/office/drawing/2014/main" id="{4B6B3790-662F-88C9-7C36-014096C9F2F5}"/>
              </a:ext>
            </a:extLst>
          </p:cNvPr>
          <p:cNvSpPr>
            <a:spLocks noGrp="1"/>
          </p:cNvSpPr>
          <p:nvPr>
            <p:ph type="ftr" sz="quarter" idx="11"/>
          </p:nvPr>
        </p:nvSpPr>
        <p:spPr/>
        <p:txBody>
          <a:bodyPr/>
          <a:lstStyle/>
          <a:p>
            <a:r>
              <a:rPr lang="de-DE"/>
              <a:t>Altas der Zivilgesellschaft       Juli 2025</a:t>
            </a:r>
          </a:p>
        </p:txBody>
      </p:sp>
      <p:sp>
        <p:nvSpPr>
          <p:cNvPr id="6" name="Foliennummernplatzhalter 5">
            <a:extLst>
              <a:ext uri="{FF2B5EF4-FFF2-40B4-BE49-F238E27FC236}">
                <a16:creationId xmlns:a16="http://schemas.microsoft.com/office/drawing/2014/main" id="{D6989980-1432-6C6D-40D1-7211BCFC243B}"/>
              </a:ext>
            </a:extLst>
          </p:cNvPr>
          <p:cNvSpPr>
            <a:spLocks noGrp="1"/>
          </p:cNvSpPr>
          <p:nvPr>
            <p:ph type="sldNum" sz="quarter" idx="12"/>
          </p:nvPr>
        </p:nvSpPr>
        <p:spPr/>
        <p:txBody>
          <a:bodyPr/>
          <a:lstStyle/>
          <a:p>
            <a:pPr algn="l"/>
            <a:r>
              <a:rPr lang="de-DE"/>
              <a:t>Seite </a:t>
            </a:r>
            <a:fld id="{41785235-C45D-416C-A1F8-20B4A1A03B93}" type="slidenum">
              <a:rPr lang="de-DE" smtClean="0"/>
              <a:pPr algn="l"/>
              <a:t>20</a:t>
            </a:fld>
            <a:endParaRPr lang="de-DE"/>
          </a:p>
        </p:txBody>
      </p:sp>
      <p:pic>
        <p:nvPicPr>
          <p:cNvPr id="4" name="Grafik 3">
            <a:extLst>
              <a:ext uri="{FF2B5EF4-FFF2-40B4-BE49-F238E27FC236}">
                <a16:creationId xmlns:a16="http://schemas.microsoft.com/office/drawing/2014/main" id="{1A6C047E-0349-DAA4-490B-E05844AD4E44}"/>
              </a:ext>
            </a:extLst>
          </p:cNvPr>
          <p:cNvPicPr>
            <a:picLocks noChangeAspect="1"/>
          </p:cNvPicPr>
          <p:nvPr/>
        </p:nvPicPr>
        <p:blipFill>
          <a:blip r:embed="rId3"/>
          <a:srcRect t="23753" b="23062"/>
          <a:stretch/>
        </p:blipFill>
        <p:spPr>
          <a:xfrm>
            <a:off x="990600" y="1280524"/>
            <a:ext cx="9297725" cy="4745736"/>
          </a:xfrm>
          <a:prstGeom prst="rect">
            <a:avLst/>
          </a:prstGeom>
        </p:spPr>
      </p:pic>
      <p:pic>
        <p:nvPicPr>
          <p:cNvPr id="16" name="Grafik 15">
            <a:extLst>
              <a:ext uri="{FF2B5EF4-FFF2-40B4-BE49-F238E27FC236}">
                <a16:creationId xmlns:a16="http://schemas.microsoft.com/office/drawing/2014/main" id="{DC732CE7-C125-589B-665D-C71A7F0F7B5F}"/>
              </a:ext>
            </a:extLst>
          </p:cNvPr>
          <p:cNvPicPr>
            <a:picLocks noChangeAspect="1"/>
          </p:cNvPicPr>
          <p:nvPr/>
        </p:nvPicPr>
        <p:blipFill>
          <a:blip r:embed="rId3"/>
          <a:srcRect l="7138" t="83765" r="68596" b="4211"/>
          <a:stretch/>
        </p:blipFill>
        <p:spPr>
          <a:xfrm>
            <a:off x="9210144" y="947589"/>
            <a:ext cx="2573868" cy="1224000"/>
          </a:xfrm>
          <a:prstGeom prst="rect">
            <a:avLst/>
          </a:prstGeom>
        </p:spPr>
      </p:pic>
    </p:spTree>
    <p:extLst>
      <p:ext uri="{BB962C8B-B14F-4D97-AF65-F5344CB8AC3E}">
        <p14:creationId xmlns:p14="http://schemas.microsoft.com/office/powerpoint/2010/main" val="17968627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02445F-3BC2-4ACD-8707-396C0A96CAB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2C9982E-ECC7-B93C-7613-CFEBB26BAC50}"/>
              </a:ext>
            </a:extLst>
          </p:cNvPr>
          <p:cNvSpPr>
            <a:spLocks noGrp="1"/>
          </p:cNvSpPr>
          <p:nvPr>
            <p:ph type="title"/>
          </p:nvPr>
        </p:nvSpPr>
        <p:spPr/>
        <p:txBody>
          <a:bodyPr/>
          <a:lstStyle/>
          <a:p>
            <a:r>
              <a:rPr lang="de-DE" dirty="0"/>
              <a:t>Blick auf die Regionen </a:t>
            </a:r>
            <a:br>
              <a:rPr lang="de-DE" dirty="0"/>
            </a:br>
            <a:r>
              <a:rPr lang="de-DE" dirty="0"/>
              <a:t>Afrika südlich der Sahara </a:t>
            </a:r>
          </a:p>
        </p:txBody>
      </p:sp>
      <p:sp>
        <p:nvSpPr>
          <p:cNvPr id="5" name="Fußzeilenplatzhalter 4">
            <a:extLst>
              <a:ext uri="{FF2B5EF4-FFF2-40B4-BE49-F238E27FC236}">
                <a16:creationId xmlns:a16="http://schemas.microsoft.com/office/drawing/2014/main" id="{698A64A5-E67B-57A0-2FEB-5CB620EE0B02}"/>
              </a:ext>
            </a:extLst>
          </p:cNvPr>
          <p:cNvSpPr>
            <a:spLocks noGrp="1"/>
          </p:cNvSpPr>
          <p:nvPr>
            <p:ph type="ftr" sz="quarter" idx="11"/>
          </p:nvPr>
        </p:nvSpPr>
        <p:spPr/>
        <p:txBody>
          <a:bodyPr/>
          <a:lstStyle/>
          <a:p>
            <a:r>
              <a:rPr lang="de-DE"/>
              <a:t>Altas der Zivilgesellschaft       Juli 2025</a:t>
            </a:r>
          </a:p>
        </p:txBody>
      </p:sp>
      <p:sp>
        <p:nvSpPr>
          <p:cNvPr id="6" name="Foliennummernplatzhalter 5">
            <a:extLst>
              <a:ext uri="{FF2B5EF4-FFF2-40B4-BE49-F238E27FC236}">
                <a16:creationId xmlns:a16="http://schemas.microsoft.com/office/drawing/2014/main" id="{8FD6B99D-0962-D861-EDB8-B6AF7BC612F2}"/>
              </a:ext>
            </a:extLst>
          </p:cNvPr>
          <p:cNvSpPr>
            <a:spLocks noGrp="1"/>
          </p:cNvSpPr>
          <p:nvPr>
            <p:ph type="sldNum" sz="quarter" idx="12"/>
          </p:nvPr>
        </p:nvSpPr>
        <p:spPr/>
        <p:txBody>
          <a:bodyPr/>
          <a:lstStyle/>
          <a:p>
            <a:pPr algn="l"/>
            <a:r>
              <a:rPr lang="de-DE"/>
              <a:t>Seite </a:t>
            </a:r>
            <a:fld id="{41785235-C45D-416C-A1F8-20B4A1A03B93}" type="slidenum">
              <a:rPr lang="de-DE" smtClean="0"/>
              <a:pPr algn="l"/>
              <a:t>21</a:t>
            </a:fld>
            <a:endParaRPr lang="de-DE"/>
          </a:p>
        </p:txBody>
      </p:sp>
      <p:pic>
        <p:nvPicPr>
          <p:cNvPr id="3" name="Grafik 2">
            <a:extLst>
              <a:ext uri="{FF2B5EF4-FFF2-40B4-BE49-F238E27FC236}">
                <a16:creationId xmlns:a16="http://schemas.microsoft.com/office/drawing/2014/main" id="{4A1949EC-EB62-9AAE-8458-4130164AAAC0}"/>
              </a:ext>
            </a:extLst>
          </p:cNvPr>
          <p:cNvPicPr>
            <a:picLocks noChangeAspect="1"/>
          </p:cNvPicPr>
          <p:nvPr/>
        </p:nvPicPr>
        <p:blipFill>
          <a:blip r:embed="rId3"/>
          <a:srcRect t="13838"/>
          <a:stretch/>
        </p:blipFill>
        <p:spPr>
          <a:xfrm>
            <a:off x="5872956" y="642994"/>
            <a:ext cx="5223656" cy="5321140"/>
          </a:xfrm>
          <a:prstGeom prst="rect">
            <a:avLst/>
          </a:prstGeom>
        </p:spPr>
      </p:pic>
      <p:pic>
        <p:nvPicPr>
          <p:cNvPr id="9" name="Grafik 8">
            <a:extLst>
              <a:ext uri="{FF2B5EF4-FFF2-40B4-BE49-F238E27FC236}">
                <a16:creationId xmlns:a16="http://schemas.microsoft.com/office/drawing/2014/main" id="{5AFAE3C7-3BC8-6229-1416-6209EA541AE2}"/>
              </a:ext>
            </a:extLst>
          </p:cNvPr>
          <p:cNvPicPr>
            <a:picLocks noChangeAspect="1"/>
          </p:cNvPicPr>
          <p:nvPr/>
        </p:nvPicPr>
        <p:blipFill>
          <a:blip r:embed="rId4"/>
          <a:srcRect t="76562" r="54722"/>
          <a:stretch/>
        </p:blipFill>
        <p:spPr>
          <a:xfrm>
            <a:off x="407987" y="2311512"/>
            <a:ext cx="5450804" cy="3335780"/>
          </a:xfrm>
          <a:prstGeom prst="rect">
            <a:avLst/>
          </a:prstGeom>
        </p:spPr>
      </p:pic>
    </p:spTree>
    <p:extLst>
      <p:ext uri="{BB962C8B-B14F-4D97-AF65-F5344CB8AC3E}">
        <p14:creationId xmlns:p14="http://schemas.microsoft.com/office/powerpoint/2010/main" val="2045241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F123BC-597E-FFE7-A2C6-09FBA685CC8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B4A7A9D-6635-F1C1-7060-95CFA9995D1C}"/>
              </a:ext>
            </a:extLst>
          </p:cNvPr>
          <p:cNvSpPr>
            <a:spLocks noGrp="1"/>
          </p:cNvSpPr>
          <p:nvPr>
            <p:ph type="title"/>
          </p:nvPr>
        </p:nvSpPr>
        <p:spPr/>
        <p:txBody>
          <a:bodyPr/>
          <a:lstStyle/>
          <a:p>
            <a:r>
              <a:rPr lang="de-DE" dirty="0"/>
              <a:t>Blick auf die Regionen </a:t>
            </a:r>
            <a:br>
              <a:rPr lang="de-DE" dirty="0"/>
            </a:br>
            <a:r>
              <a:rPr lang="de-DE" dirty="0"/>
              <a:t>Amerika </a:t>
            </a:r>
          </a:p>
        </p:txBody>
      </p:sp>
      <p:sp>
        <p:nvSpPr>
          <p:cNvPr id="5" name="Fußzeilenplatzhalter 4">
            <a:extLst>
              <a:ext uri="{FF2B5EF4-FFF2-40B4-BE49-F238E27FC236}">
                <a16:creationId xmlns:a16="http://schemas.microsoft.com/office/drawing/2014/main" id="{B0C572B1-A308-AD09-B2D3-CA84146FDD63}"/>
              </a:ext>
            </a:extLst>
          </p:cNvPr>
          <p:cNvSpPr>
            <a:spLocks noGrp="1"/>
          </p:cNvSpPr>
          <p:nvPr>
            <p:ph type="ftr" sz="quarter" idx="11"/>
          </p:nvPr>
        </p:nvSpPr>
        <p:spPr/>
        <p:txBody>
          <a:bodyPr/>
          <a:lstStyle/>
          <a:p>
            <a:r>
              <a:rPr lang="de-DE"/>
              <a:t>Altas der Zivilgesellschaft       Juli 2025</a:t>
            </a:r>
          </a:p>
        </p:txBody>
      </p:sp>
      <p:sp>
        <p:nvSpPr>
          <p:cNvPr id="6" name="Foliennummernplatzhalter 5">
            <a:extLst>
              <a:ext uri="{FF2B5EF4-FFF2-40B4-BE49-F238E27FC236}">
                <a16:creationId xmlns:a16="http://schemas.microsoft.com/office/drawing/2014/main" id="{9885E561-E1D5-2B5C-EC71-146761ADF708}"/>
              </a:ext>
            </a:extLst>
          </p:cNvPr>
          <p:cNvSpPr>
            <a:spLocks noGrp="1"/>
          </p:cNvSpPr>
          <p:nvPr>
            <p:ph type="sldNum" sz="quarter" idx="12"/>
          </p:nvPr>
        </p:nvSpPr>
        <p:spPr/>
        <p:txBody>
          <a:bodyPr/>
          <a:lstStyle/>
          <a:p>
            <a:pPr algn="l"/>
            <a:r>
              <a:rPr lang="de-DE"/>
              <a:t>Seite </a:t>
            </a:r>
            <a:fld id="{41785235-C45D-416C-A1F8-20B4A1A03B93}" type="slidenum">
              <a:rPr lang="de-DE" smtClean="0"/>
              <a:pPr algn="l"/>
              <a:t>22</a:t>
            </a:fld>
            <a:endParaRPr lang="de-DE"/>
          </a:p>
        </p:txBody>
      </p:sp>
      <p:pic>
        <p:nvPicPr>
          <p:cNvPr id="8" name="Grafik 7">
            <a:extLst>
              <a:ext uri="{FF2B5EF4-FFF2-40B4-BE49-F238E27FC236}">
                <a16:creationId xmlns:a16="http://schemas.microsoft.com/office/drawing/2014/main" id="{8CF64EF6-BADE-C731-39BC-D151335C352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1745" b="90593" l="10323" r="96855">
                        <a14:foregroundMark x1="80484" y1="14310" x2="55000" y2="14652"/>
                        <a14:foregroundMark x1="55000" y1="14652" x2="29758" y2="25314"/>
                        <a14:foregroundMark x1="29758" y1="25314" x2="69919" y2="45553"/>
                        <a14:foregroundMark x1="69919" y1="45553" x2="60968" y2="63284"/>
                        <a14:foregroundMark x1="60968" y1="63284" x2="76774" y2="68016"/>
                        <a14:foregroundMark x1="76774" y1="68016" x2="72177" y2="90593"/>
                        <a14:foregroundMark x1="79516" y1="35633" x2="94194" y2="60034"/>
                        <a14:foregroundMark x1="94194" y1="60034" x2="94032" y2="60889"/>
                        <a14:foregroundMark x1="71855" y1="38426" x2="74516" y2="51767"/>
                        <a14:foregroundMark x1="86129" y1="37229" x2="94758" y2="53706"/>
                        <a14:foregroundMark x1="94758" y1="53706" x2="72177" y2="51311"/>
                        <a14:foregroundMark x1="72177" y1="51311" x2="64758" y2="39453"/>
                        <a14:foregroundMark x1="64758" y1="39453" x2="84355" y2="37571"/>
                        <a14:foregroundMark x1="84355" y1="37571" x2="94355" y2="38426"/>
                        <a14:foregroundMark x1="86774" y1="16648" x2="52177" y2="13113"/>
                        <a14:foregroundMark x1="52177" y1="13113" x2="40806" y2="28563"/>
                        <a14:foregroundMark x1="40806" y1="28563" x2="81048" y2="35234"/>
                        <a14:foregroundMark x1="81048" y1="35234" x2="92097" y2="34208"/>
                        <a14:foregroundMark x1="76532" y1="18529" x2="79113" y2="66990"/>
                        <a14:foregroundMark x1="87419" y1="76568" x2="76935" y2="93387"/>
                        <a14:foregroundMark x1="76935" y1="93387" x2="58548" y2="84379"/>
                        <a14:foregroundMark x1="58548" y1="84379" x2="53306" y2="73033"/>
                        <a14:foregroundMark x1="53306" y1="73033" x2="72984" y2="69840"/>
                        <a14:foregroundMark x1="72984" y1="69840" x2="96048" y2="81699"/>
                        <a14:foregroundMark x1="96048" y1="81699" x2="96371" y2="81699"/>
                        <a14:foregroundMark x1="44758" y1="43101" x2="69758" y2="41676"/>
                        <a14:foregroundMark x1="69758" y1="41676" x2="81694" y2="59863"/>
                        <a14:foregroundMark x1="81694" y1="59863" x2="62661" y2="63341"/>
                        <a14:foregroundMark x1="62661" y1="63341" x2="45323" y2="61231"/>
                        <a14:foregroundMark x1="45323" y1="61231" x2="39435" y2="49259"/>
                        <a14:foregroundMark x1="39435" y1="49259" x2="47016" y2="40308"/>
                        <a14:foregroundMark x1="51371" y1="15507" x2="81774" y2="14139"/>
                        <a14:foregroundMark x1="81774" y1="14139" x2="96935" y2="21266"/>
                        <a14:foregroundMark x1="96935" y1="21266" x2="74919" y2="29647"/>
                        <a14:foregroundMark x1="74919" y1="29647" x2="56452" y2="27366"/>
                        <a14:foregroundMark x1="56452" y1="27366" x2="52016" y2="13626"/>
                        <a14:foregroundMark x1="65242" y1="21323" x2="67419" y2="31186"/>
                        <a14:foregroundMark x1="67419" y1="31186" x2="66613" y2="30730"/>
                        <a14:foregroundMark x1="57016" y1="44755" x2="57016" y2="54561"/>
                        <a14:foregroundMark x1="43710" y1="52908" x2="72177" y2="57355"/>
                        <a14:foregroundMark x1="64597" y1="45211" x2="63952" y2="56670"/>
                        <a14:foregroundMark x1="54032" y1="45895" x2="54355" y2="50798"/>
                        <a14:foregroundMark x1="59274" y1="44755" x2="64274" y2="61574"/>
                        <a14:foregroundMark x1="64274" y1="61574" x2="64597" y2="61574"/>
                        <a14:foregroundMark x1="87097" y1="56442" x2="90726" y2="71665"/>
                        <a14:foregroundMark x1="57339" y1="59464" x2="60645" y2="72349"/>
                        <a14:foregroundMark x1="86452" y1="14310" x2="79113" y2="14310"/>
                        <a14:foregroundMark x1="81129" y1="11745" x2="79839" y2="21323"/>
                        <a14:foregroundMark x1="72177" y1="18757" x2="50726" y2="31642"/>
                        <a14:foregroundMark x1="50726" y1="31642" x2="50403" y2="32098"/>
                        <a14:foregroundMark x1="75484" y1="21323" x2="67581" y2="27879"/>
                        <a14:foregroundMark x1="60645" y1="15507" x2="75161" y2="28848"/>
                        <a14:foregroundMark x1="74194" y1="51767" x2="73548" y2="62030"/>
                        <a14:foregroundMark x1="57661" y1="76112" x2="64919" y2="84721"/>
                        <a14:foregroundMark x1="46371" y1="39567" x2="55645" y2="54333"/>
                        <a14:foregroundMark x1="42742" y1="50114" x2="45403" y2="57127"/>
                      </a14:backgroundRemoval>
                    </a14:imgEffect>
                  </a14:imgLayer>
                </a14:imgProps>
              </a:ext>
            </a:extLst>
          </a:blip>
          <a:srcRect l="398" t="11692" b="6717"/>
          <a:stretch/>
        </p:blipFill>
        <p:spPr>
          <a:xfrm>
            <a:off x="5415756" y="619588"/>
            <a:ext cx="5049998" cy="5851628"/>
          </a:xfrm>
          <a:prstGeom prst="rect">
            <a:avLst/>
          </a:prstGeom>
        </p:spPr>
      </p:pic>
      <p:pic>
        <p:nvPicPr>
          <p:cNvPr id="10" name="Grafik 9">
            <a:extLst>
              <a:ext uri="{FF2B5EF4-FFF2-40B4-BE49-F238E27FC236}">
                <a16:creationId xmlns:a16="http://schemas.microsoft.com/office/drawing/2014/main" id="{8FCE582E-D3AE-EBFC-09F3-76DA7871651D}"/>
              </a:ext>
            </a:extLst>
          </p:cNvPr>
          <p:cNvPicPr>
            <a:picLocks noChangeAspect="1"/>
          </p:cNvPicPr>
          <p:nvPr/>
        </p:nvPicPr>
        <p:blipFill>
          <a:blip r:embed="rId5"/>
          <a:srcRect t="80999" r="54997" b="6717"/>
          <a:stretch/>
        </p:blipFill>
        <p:spPr>
          <a:xfrm>
            <a:off x="933450" y="2330953"/>
            <a:ext cx="5687278" cy="2196093"/>
          </a:xfrm>
          <a:prstGeom prst="rect">
            <a:avLst/>
          </a:prstGeom>
        </p:spPr>
      </p:pic>
    </p:spTree>
    <p:extLst>
      <p:ext uri="{BB962C8B-B14F-4D97-AF65-F5344CB8AC3E}">
        <p14:creationId xmlns:p14="http://schemas.microsoft.com/office/powerpoint/2010/main" val="39016782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32E918-8889-80B1-06D5-8E2348511CF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E4E5252-2139-544F-19D2-9E07B2354F9A}"/>
              </a:ext>
            </a:extLst>
          </p:cNvPr>
          <p:cNvSpPr>
            <a:spLocks noGrp="1"/>
          </p:cNvSpPr>
          <p:nvPr>
            <p:ph type="title"/>
          </p:nvPr>
        </p:nvSpPr>
        <p:spPr/>
        <p:txBody>
          <a:bodyPr/>
          <a:lstStyle/>
          <a:p>
            <a:r>
              <a:rPr lang="de-DE" dirty="0"/>
              <a:t>Blick auf die Regionen </a:t>
            </a:r>
            <a:br>
              <a:rPr lang="de-DE" dirty="0"/>
            </a:br>
            <a:r>
              <a:rPr lang="de-DE" dirty="0"/>
              <a:t>Asien/Pazifik </a:t>
            </a:r>
          </a:p>
        </p:txBody>
      </p:sp>
      <p:sp>
        <p:nvSpPr>
          <p:cNvPr id="5" name="Fußzeilenplatzhalter 4">
            <a:extLst>
              <a:ext uri="{FF2B5EF4-FFF2-40B4-BE49-F238E27FC236}">
                <a16:creationId xmlns:a16="http://schemas.microsoft.com/office/drawing/2014/main" id="{89764E98-1049-8B95-074F-65E07738A718}"/>
              </a:ext>
            </a:extLst>
          </p:cNvPr>
          <p:cNvSpPr>
            <a:spLocks noGrp="1"/>
          </p:cNvSpPr>
          <p:nvPr>
            <p:ph type="ftr" sz="quarter" idx="11"/>
          </p:nvPr>
        </p:nvSpPr>
        <p:spPr/>
        <p:txBody>
          <a:bodyPr/>
          <a:lstStyle/>
          <a:p>
            <a:r>
              <a:rPr lang="de-DE"/>
              <a:t>Altas der Zivilgesellschaft       Juli 2025</a:t>
            </a:r>
          </a:p>
        </p:txBody>
      </p:sp>
      <p:sp>
        <p:nvSpPr>
          <p:cNvPr id="6" name="Foliennummernplatzhalter 5">
            <a:extLst>
              <a:ext uri="{FF2B5EF4-FFF2-40B4-BE49-F238E27FC236}">
                <a16:creationId xmlns:a16="http://schemas.microsoft.com/office/drawing/2014/main" id="{15F9A889-F3A2-380C-963B-E5BB3402A772}"/>
              </a:ext>
            </a:extLst>
          </p:cNvPr>
          <p:cNvSpPr>
            <a:spLocks noGrp="1"/>
          </p:cNvSpPr>
          <p:nvPr>
            <p:ph type="sldNum" sz="quarter" idx="12"/>
          </p:nvPr>
        </p:nvSpPr>
        <p:spPr/>
        <p:txBody>
          <a:bodyPr/>
          <a:lstStyle/>
          <a:p>
            <a:pPr algn="l"/>
            <a:r>
              <a:rPr lang="de-DE"/>
              <a:t>Seite </a:t>
            </a:r>
            <a:fld id="{41785235-C45D-416C-A1F8-20B4A1A03B93}" type="slidenum">
              <a:rPr lang="de-DE" smtClean="0"/>
              <a:pPr algn="l"/>
              <a:t>23</a:t>
            </a:fld>
            <a:endParaRPr lang="de-DE"/>
          </a:p>
        </p:txBody>
      </p:sp>
      <p:pic>
        <p:nvPicPr>
          <p:cNvPr id="4" name="Grafik 3">
            <a:extLst>
              <a:ext uri="{FF2B5EF4-FFF2-40B4-BE49-F238E27FC236}">
                <a16:creationId xmlns:a16="http://schemas.microsoft.com/office/drawing/2014/main" id="{4B68ADA9-13DD-502B-AD1A-591A87BBA981}"/>
              </a:ext>
            </a:extLst>
          </p:cNvPr>
          <p:cNvPicPr>
            <a:picLocks noChangeAspect="1"/>
          </p:cNvPicPr>
          <p:nvPr/>
        </p:nvPicPr>
        <p:blipFill>
          <a:blip r:embed="rId3"/>
          <a:srcRect t="10351" b="8421"/>
          <a:stretch/>
        </p:blipFill>
        <p:spPr>
          <a:xfrm>
            <a:off x="6095999" y="867149"/>
            <a:ext cx="5281341" cy="5123701"/>
          </a:xfrm>
          <a:prstGeom prst="rect">
            <a:avLst/>
          </a:prstGeom>
        </p:spPr>
      </p:pic>
      <p:pic>
        <p:nvPicPr>
          <p:cNvPr id="7" name="Grafik 6">
            <a:extLst>
              <a:ext uri="{FF2B5EF4-FFF2-40B4-BE49-F238E27FC236}">
                <a16:creationId xmlns:a16="http://schemas.microsoft.com/office/drawing/2014/main" id="{E372B9B8-0E2D-9124-DC20-8080CAC952F1}"/>
              </a:ext>
            </a:extLst>
          </p:cNvPr>
          <p:cNvPicPr>
            <a:picLocks noChangeAspect="1"/>
          </p:cNvPicPr>
          <p:nvPr/>
        </p:nvPicPr>
        <p:blipFill>
          <a:blip r:embed="rId4"/>
          <a:srcRect l="7860" t="80116" r="64891" b="8421"/>
          <a:stretch/>
        </p:blipFill>
        <p:spPr>
          <a:xfrm>
            <a:off x="1076536" y="2336041"/>
            <a:ext cx="4350915" cy="2185915"/>
          </a:xfrm>
          <a:prstGeom prst="rect">
            <a:avLst/>
          </a:prstGeom>
        </p:spPr>
      </p:pic>
    </p:spTree>
    <p:extLst>
      <p:ext uri="{BB962C8B-B14F-4D97-AF65-F5344CB8AC3E}">
        <p14:creationId xmlns:p14="http://schemas.microsoft.com/office/powerpoint/2010/main" val="14758651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97BF3-49D4-94FC-8846-ACACEDE8CEE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8DE3B00-2874-BD89-25CC-30C1ACB6DB60}"/>
              </a:ext>
            </a:extLst>
          </p:cNvPr>
          <p:cNvSpPr>
            <a:spLocks noGrp="1"/>
          </p:cNvSpPr>
          <p:nvPr>
            <p:ph type="title"/>
          </p:nvPr>
        </p:nvSpPr>
        <p:spPr/>
        <p:txBody>
          <a:bodyPr/>
          <a:lstStyle/>
          <a:p>
            <a:r>
              <a:rPr lang="de-DE" dirty="0"/>
              <a:t>Blick auf die Regionen </a:t>
            </a:r>
            <a:br>
              <a:rPr lang="de-DE" dirty="0"/>
            </a:br>
            <a:r>
              <a:rPr lang="de-DE" dirty="0"/>
              <a:t>Europa/Zentralasien </a:t>
            </a:r>
          </a:p>
        </p:txBody>
      </p:sp>
      <p:sp>
        <p:nvSpPr>
          <p:cNvPr id="5" name="Fußzeilenplatzhalter 4">
            <a:extLst>
              <a:ext uri="{FF2B5EF4-FFF2-40B4-BE49-F238E27FC236}">
                <a16:creationId xmlns:a16="http://schemas.microsoft.com/office/drawing/2014/main" id="{8B053654-A010-B3F6-E1DC-00FEBDAE21C0}"/>
              </a:ext>
            </a:extLst>
          </p:cNvPr>
          <p:cNvSpPr>
            <a:spLocks noGrp="1"/>
          </p:cNvSpPr>
          <p:nvPr>
            <p:ph type="ftr" sz="quarter" idx="11"/>
          </p:nvPr>
        </p:nvSpPr>
        <p:spPr/>
        <p:txBody>
          <a:bodyPr/>
          <a:lstStyle/>
          <a:p>
            <a:r>
              <a:rPr lang="de-DE"/>
              <a:t>Altas der Zivilgesellschaft       Juli 2025</a:t>
            </a:r>
          </a:p>
        </p:txBody>
      </p:sp>
      <p:sp>
        <p:nvSpPr>
          <p:cNvPr id="6" name="Foliennummernplatzhalter 5">
            <a:extLst>
              <a:ext uri="{FF2B5EF4-FFF2-40B4-BE49-F238E27FC236}">
                <a16:creationId xmlns:a16="http://schemas.microsoft.com/office/drawing/2014/main" id="{46CC1EF4-8AAD-5B08-FEED-83511A043505}"/>
              </a:ext>
            </a:extLst>
          </p:cNvPr>
          <p:cNvSpPr>
            <a:spLocks noGrp="1"/>
          </p:cNvSpPr>
          <p:nvPr>
            <p:ph type="sldNum" sz="quarter" idx="12"/>
          </p:nvPr>
        </p:nvSpPr>
        <p:spPr/>
        <p:txBody>
          <a:bodyPr/>
          <a:lstStyle/>
          <a:p>
            <a:pPr algn="l"/>
            <a:r>
              <a:rPr lang="de-DE"/>
              <a:t>Seite </a:t>
            </a:r>
            <a:fld id="{41785235-C45D-416C-A1F8-20B4A1A03B93}" type="slidenum">
              <a:rPr lang="de-DE" smtClean="0"/>
              <a:pPr algn="l"/>
              <a:t>24</a:t>
            </a:fld>
            <a:endParaRPr lang="de-DE"/>
          </a:p>
        </p:txBody>
      </p:sp>
      <p:pic>
        <p:nvPicPr>
          <p:cNvPr id="3" name="Grafik 2">
            <a:extLst>
              <a:ext uri="{FF2B5EF4-FFF2-40B4-BE49-F238E27FC236}">
                <a16:creationId xmlns:a16="http://schemas.microsoft.com/office/drawing/2014/main" id="{C011260B-E143-E5D1-CF1B-0F1810267F8D}"/>
              </a:ext>
            </a:extLst>
          </p:cNvPr>
          <p:cNvPicPr>
            <a:picLocks noChangeAspect="1"/>
          </p:cNvPicPr>
          <p:nvPr/>
        </p:nvPicPr>
        <p:blipFill>
          <a:blip r:embed="rId3"/>
          <a:srcRect t="14182" r="5264" b="3193"/>
          <a:stretch/>
        </p:blipFill>
        <p:spPr>
          <a:xfrm>
            <a:off x="1642267" y="1163740"/>
            <a:ext cx="8907463" cy="5044664"/>
          </a:xfrm>
          <a:prstGeom prst="rect">
            <a:avLst/>
          </a:prstGeom>
        </p:spPr>
      </p:pic>
    </p:spTree>
    <p:extLst>
      <p:ext uri="{BB962C8B-B14F-4D97-AF65-F5344CB8AC3E}">
        <p14:creationId xmlns:p14="http://schemas.microsoft.com/office/powerpoint/2010/main" val="4245907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9F1A7D-F9B4-B54B-2DCE-A7318FC1F009}"/>
            </a:ext>
          </a:extLst>
        </p:cNvPr>
        <p:cNvGrpSpPr/>
        <p:nvPr/>
      </p:nvGrpSpPr>
      <p:grpSpPr>
        <a:xfrm>
          <a:off x="0" y="0"/>
          <a:ext cx="0" cy="0"/>
          <a:chOff x="0" y="0"/>
          <a:chExt cx="0" cy="0"/>
        </a:xfrm>
      </p:grpSpPr>
      <p:sp>
        <p:nvSpPr>
          <p:cNvPr id="17" name="Bildplatzhalter 16">
            <a:extLst>
              <a:ext uri="{FF2B5EF4-FFF2-40B4-BE49-F238E27FC236}">
                <a16:creationId xmlns:a16="http://schemas.microsoft.com/office/drawing/2014/main" id="{6C0A5BE3-23EF-F637-E1A3-E35BB4664ACA}"/>
              </a:ext>
            </a:extLst>
          </p:cNvPr>
          <p:cNvSpPr>
            <a:spLocks noGrp="1"/>
          </p:cNvSpPr>
          <p:nvPr>
            <p:ph type="pic" sz="quarter" idx="15"/>
          </p:nvPr>
        </p:nvSpPr>
        <p:spPr/>
        <p:txBody>
          <a:bodyPr/>
          <a:lstStyle/>
          <a:p>
            <a:endParaRPr lang="de-DE" dirty="0"/>
          </a:p>
        </p:txBody>
      </p:sp>
      <p:sp>
        <p:nvSpPr>
          <p:cNvPr id="8" name="Textplatzhalter 7">
            <a:extLst>
              <a:ext uri="{FF2B5EF4-FFF2-40B4-BE49-F238E27FC236}">
                <a16:creationId xmlns:a16="http://schemas.microsoft.com/office/drawing/2014/main" id="{3683FB3E-D0A2-EA26-02C0-3EB2F583E168}"/>
              </a:ext>
            </a:extLst>
          </p:cNvPr>
          <p:cNvSpPr>
            <a:spLocks noGrp="1" noRot="1" noMove="1" noResize="1" noEditPoints="1" noAdjustHandles="1" noChangeArrowheads="1" noChangeShapeType="1"/>
          </p:cNvSpPr>
          <p:nvPr>
            <p:ph type="body" sz="quarter" idx="10"/>
          </p:nvPr>
        </p:nvSpPr>
        <p:spPr>
          <a:xfrm>
            <a:off x="330994" y="6143749"/>
            <a:ext cx="1014413" cy="425488"/>
          </a:xfrm>
        </p:spPr>
        <p:txBody>
          <a:bodyPr/>
          <a:lstStyle/>
          <a:p>
            <a:r>
              <a:rPr lang="de-DE"/>
              <a:t> </a:t>
            </a:r>
          </a:p>
        </p:txBody>
      </p:sp>
      <p:sp>
        <p:nvSpPr>
          <p:cNvPr id="9" name="Textplatzhalter 8">
            <a:extLst>
              <a:ext uri="{FF2B5EF4-FFF2-40B4-BE49-F238E27FC236}">
                <a16:creationId xmlns:a16="http://schemas.microsoft.com/office/drawing/2014/main" id="{0DE3FAA2-69C1-CD29-F57E-2161E1F9A508}"/>
              </a:ext>
            </a:extLst>
          </p:cNvPr>
          <p:cNvSpPr>
            <a:spLocks noGrp="1" noRot="1" noMove="1" noResize="1" noEditPoints="1" noAdjustHandles="1" noChangeArrowheads="1" noChangeShapeType="1"/>
          </p:cNvSpPr>
          <p:nvPr>
            <p:ph type="body" sz="quarter" idx="11"/>
          </p:nvPr>
        </p:nvSpPr>
        <p:spPr>
          <a:xfrm>
            <a:off x="10492042" y="5627338"/>
            <a:ext cx="1291971" cy="862362"/>
          </a:xfrm>
        </p:spPr>
        <p:txBody>
          <a:bodyPr/>
          <a:lstStyle/>
          <a:p>
            <a:r>
              <a:rPr lang="de-DE"/>
              <a:t> </a:t>
            </a:r>
          </a:p>
        </p:txBody>
      </p:sp>
      <p:sp>
        <p:nvSpPr>
          <p:cNvPr id="2" name="Titel 1">
            <a:extLst>
              <a:ext uri="{FF2B5EF4-FFF2-40B4-BE49-F238E27FC236}">
                <a16:creationId xmlns:a16="http://schemas.microsoft.com/office/drawing/2014/main" id="{C276A04B-188A-7A8C-6BC4-AADCE886F165}"/>
              </a:ext>
            </a:extLst>
          </p:cNvPr>
          <p:cNvSpPr>
            <a:spLocks noGrp="1"/>
          </p:cNvSpPr>
          <p:nvPr>
            <p:ph type="title"/>
          </p:nvPr>
        </p:nvSpPr>
        <p:spPr>
          <a:xfrm>
            <a:off x="407987" y="408417"/>
            <a:ext cx="9998755" cy="1307980"/>
          </a:xfrm>
        </p:spPr>
        <p:txBody>
          <a:bodyPr/>
          <a:lstStyle/>
          <a:p>
            <a:r>
              <a:rPr lang="de-DE" dirty="0"/>
              <a:t>Einschränkungen in Deutschland</a:t>
            </a:r>
          </a:p>
        </p:txBody>
      </p:sp>
    </p:spTree>
    <p:extLst>
      <p:ext uri="{BB962C8B-B14F-4D97-AF65-F5344CB8AC3E}">
        <p14:creationId xmlns:p14="http://schemas.microsoft.com/office/powerpoint/2010/main" val="42702295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D2DF80-CC09-1456-1049-FE39DD9FB39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B6DDF24-E3DE-C59C-A7C0-486C6D46C025}"/>
              </a:ext>
            </a:extLst>
          </p:cNvPr>
          <p:cNvSpPr>
            <a:spLocks noGrp="1"/>
          </p:cNvSpPr>
          <p:nvPr>
            <p:ph type="title"/>
          </p:nvPr>
        </p:nvSpPr>
        <p:spPr/>
        <p:txBody>
          <a:bodyPr/>
          <a:lstStyle/>
          <a:p>
            <a:r>
              <a:rPr lang="de-DE" dirty="0"/>
              <a:t>Einschränkungen in Deutschland </a:t>
            </a:r>
          </a:p>
        </p:txBody>
      </p:sp>
      <p:sp>
        <p:nvSpPr>
          <p:cNvPr id="5" name="Fußzeilenplatzhalter 4">
            <a:extLst>
              <a:ext uri="{FF2B5EF4-FFF2-40B4-BE49-F238E27FC236}">
                <a16:creationId xmlns:a16="http://schemas.microsoft.com/office/drawing/2014/main" id="{61F26CA9-1973-A344-A859-E9302AC7A62D}"/>
              </a:ext>
            </a:extLst>
          </p:cNvPr>
          <p:cNvSpPr>
            <a:spLocks noGrp="1"/>
          </p:cNvSpPr>
          <p:nvPr>
            <p:ph type="ftr" sz="quarter" idx="11"/>
          </p:nvPr>
        </p:nvSpPr>
        <p:spPr/>
        <p:txBody>
          <a:bodyPr/>
          <a:lstStyle/>
          <a:p>
            <a:r>
              <a:rPr lang="de-DE"/>
              <a:t>Altas der Zivilgesellschaft       Juli 2025</a:t>
            </a:r>
          </a:p>
        </p:txBody>
      </p:sp>
      <p:sp>
        <p:nvSpPr>
          <p:cNvPr id="6" name="Foliennummernplatzhalter 5">
            <a:extLst>
              <a:ext uri="{FF2B5EF4-FFF2-40B4-BE49-F238E27FC236}">
                <a16:creationId xmlns:a16="http://schemas.microsoft.com/office/drawing/2014/main" id="{B2923E83-6C03-99B7-D48F-EDD0564C5887}"/>
              </a:ext>
            </a:extLst>
          </p:cNvPr>
          <p:cNvSpPr>
            <a:spLocks noGrp="1"/>
          </p:cNvSpPr>
          <p:nvPr>
            <p:ph type="sldNum" sz="quarter" idx="12"/>
          </p:nvPr>
        </p:nvSpPr>
        <p:spPr/>
        <p:txBody>
          <a:bodyPr/>
          <a:lstStyle/>
          <a:p>
            <a:pPr algn="l"/>
            <a:r>
              <a:rPr lang="de-DE"/>
              <a:t>Seite </a:t>
            </a:r>
            <a:fld id="{41785235-C45D-416C-A1F8-20B4A1A03B93}" type="slidenum">
              <a:rPr lang="de-DE" smtClean="0"/>
              <a:pPr algn="l"/>
              <a:t>26</a:t>
            </a:fld>
            <a:endParaRPr lang="de-DE"/>
          </a:p>
        </p:txBody>
      </p:sp>
      <p:pic>
        <p:nvPicPr>
          <p:cNvPr id="3" name="Grafik 2">
            <a:extLst>
              <a:ext uri="{FF2B5EF4-FFF2-40B4-BE49-F238E27FC236}">
                <a16:creationId xmlns:a16="http://schemas.microsoft.com/office/drawing/2014/main" id="{54F76816-EC0A-A02F-E0C0-81A6AA4C6DCE}"/>
              </a:ext>
            </a:extLst>
          </p:cNvPr>
          <p:cNvPicPr>
            <a:picLocks noChangeAspect="1"/>
          </p:cNvPicPr>
          <p:nvPr/>
        </p:nvPicPr>
        <p:blipFill>
          <a:blip r:embed="rId3"/>
          <a:srcRect b="18209"/>
          <a:stretch/>
        </p:blipFill>
        <p:spPr>
          <a:xfrm>
            <a:off x="753025" y="962219"/>
            <a:ext cx="10685948" cy="4933561"/>
          </a:xfrm>
          <a:prstGeom prst="rect">
            <a:avLst/>
          </a:prstGeom>
        </p:spPr>
      </p:pic>
    </p:spTree>
    <p:extLst>
      <p:ext uri="{BB962C8B-B14F-4D97-AF65-F5344CB8AC3E}">
        <p14:creationId xmlns:p14="http://schemas.microsoft.com/office/powerpoint/2010/main" val="24831972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FCFF5D-8DA3-17D5-7B15-B52DDFCCE47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572A8AC-6037-BD3B-0621-E5DC0659AAB2}"/>
              </a:ext>
            </a:extLst>
          </p:cNvPr>
          <p:cNvSpPr>
            <a:spLocks noGrp="1"/>
          </p:cNvSpPr>
          <p:nvPr>
            <p:ph type="title"/>
          </p:nvPr>
        </p:nvSpPr>
        <p:spPr/>
        <p:txBody>
          <a:bodyPr/>
          <a:lstStyle/>
          <a:p>
            <a:r>
              <a:rPr lang="de-DE" dirty="0"/>
              <a:t>Einschränkungen in Deutschland</a:t>
            </a:r>
            <a:br>
              <a:rPr lang="de-DE" dirty="0"/>
            </a:br>
            <a:r>
              <a:rPr lang="de-DE" dirty="0"/>
              <a:t>Angriffe auf Journalist*innen </a:t>
            </a:r>
          </a:p>
        </p:txBody>
      </p:sp>
      <p:sp>
        <p:nvSpPr>
          <p:cNvPr id="5" name="Fußzeilenplatzhalter 4">
            <a:extLst>
              <a:ext uri="{FF2B5EF4-FFF2-40B4-BE49-F238E27FC236}">
                <a16:creationId xmlns:a16="http://schemas.microsoft.com/office/drawing/2014/main" id="{E72DD0F7-A34F-5C43-9F57-6DC8F6BAB975}"/>
              </a:ext>
            </a:extLst>
          </p:cNvPr>
          <p:cNvSpPr>
            <a:spLocks noGrp="1"/>
          </p:cNvSpPr>
          <p:nvPr>
            <p:ph type="ftr" sz="quarter" idx="11"/>
          </p:nvPr>
        </p:nvSpPr>
        <p:spPr/>
        <p:txBody>
          <a:bodyPr/>
          <a:lstStyle/>
          <a:p>
            <a:r>
              <a:rPr lang="de-DE"/>
              <a:t>Altas der Zivilgesellschaft       Juli 2025</a:t>
            </a:r>
          </a:p>
        </p:txBody>
      </p:sp>
      <p:sp>
        <p:nvSpPr>
          <p:cNvPr id="6" name="Foliennummernplatzhalter 5">
            <a:extLst>
              <a:ext uri="{FF2B5EF4-FFF2-40B4-BE49-F238E27FC236}">
                <a16:creationId xmlns:a16="http://schemas.microsoft.com/office/drawing/2014/main" id="{D5949B6E-CD3C-FEEE-F2B9-D116CFDE2BFE}"/>
              </a:ext>
            </a:extLst>
          </p:cNvPr>
          <p:cNvSpPr>
            <a:spLocks noGrp="1"/>
          </p:cNvSpPr>
          <p:nvPr>
            <p:ph type="sldNum" sz="quarter" idx="12"/>
          </p:nvPr>
        </p:nvSpPr>
        <p:spPr/>
        <p:txBody>
          <a:bodyPr/>
          <a:lstStyle/>
          <a:p>
            <a:pPr algn="l"/>
            <a:r>
              <a:rPr lang="de-DE"/>
              <a:t>Seite </a:t>
            </a:r>
            <a:fld id="{41785235-C45D-416C-A1F8-20B4A1A03B93}" type="slidenum">
              <a:rPr lang="de-DE" smtClean="0"/>
              <a:pPr algn="l"/>
              <a:t>27</a:t>
            </a:fld>
            <a:endParaRPr lang="de-DE"/>
          </a:p>
        </p:txBody>
      </p:sp>
      <p:pic>
        <p:nvPicPr>
          <p:cNvPr id="4" name="Grafik 3">
            <a:extLst>
              <a:ext uri="{FF2B5EF4-FFF2-40B4-BE49-F238E27FC236}">
                <a16:creationId xmlns:a16="http://schemas.microsoft.com/office/drawing/2014/main" id="{6779195C-B673-9AF3-EAF8-0D1DB5D6159F}"/>
              </a:ext>
            </a:extLst>
          </p:cNvPr>
          <p:cNvPicPr>
            <a:picLocks noChangeAspect="1"/>
          </p:cNvPicPr>
          <p:nvPr/>
        </p:nvPicPr>
        <p:blipFill>
          <a:blip r:embed="rId3"/>
          <a:srcRect t="19715" b="7809"/>
          <a:stretch/>
        </p:blipFill>
        <p:spPr>
          <a:xfrm>
            <a:off x="2717229" y="1559589"/>
            <a:ext cx="6757539" cy="4510144"/>
          </a:xfrm>
          <a:prstGeom prst="rect">
            <a:avLst/>
          </a:prstGeom>
        </p:spPr>
      </p:pic>
    </p:spTree>
    <p:extLst>
      <p:ext uri="{BB962C8B-B14F-4D97-AF65-F5344CB8AC3E}">
        <p14:creationId xmlns:p14="http://schemas.microsoft.com/office/powerpoint/2010/main" val="14734613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85FABB-7182-55B0-173A-8B749FE0CF73}"/>
            </a:ext>
          </a:extLst>
        </p:cNvPr>
        <p:cNvGrpSpPr/>
        <p:nvPr/>
      </p:nvGrpSpPr>
      <p:grpSpPr>
        <a:xfrm>
          <a:off x="0" y="0"/>
          <a:ext cx="0" cy="0"/>
          <a:chOff x="0" y="0"/>
          <a:chExt cx="0" cy="0"/>
        </a:xfrm>
      </p:grpSpPr>
      <p:sp>
        <p:nvSpPr>
          <p:cNvPr id="17" name="Bildplatzhalter 16">
            <a:extLst>
              <a:ext uri="{FF2B5EF4-FFF2-40B4-BE49-F238E27FC236}">
                <a16:creationId xmlns:a16="http://schemas.microsoft.com/office/drawing/2014/main" id="{4AA26DED-665D-6B23-7F88-2A8794ABCD76}"/>
              </a:ext>
            </a:extLst>
          </p:cNvPr>
          <p:cNvSpPr>
            <a:spLocks noGrp="1"/>
          </p:cNvSpPr>
          <p:nvPr>
            <p:ph type="pic" sz="quarter" idx="15"/>
          </p:nvPr>
        </p:nvSpPr>
        <p:spPr/>
        <p:txBody>
          <a:bodyPr/>
          <a:lstStyle/>
          <a:p>
            <a:endParaRPr lang="de-DE" dirty="0"/>
          </a:p>
        </p:txBody>
      </p:sp>
      <p:sp>
        <p:nvSpPr>
          <p:cNvPr id="8" name="Textplatzhalter 7">
            <a:extLst>
              <a:ext uri="{FF2B5EF4-FFF2-40B4-BE49-F238E27FC236}">
                <a16:creationId xmlns:a16="http://schemas.microsoft.com/office/drawing/2014/main" id="{F0F6B23F-39F6-BA82-C377-9D8536D2715F}"/>
              </a:ext>
            </a:extLst>
          </p:cNvPr>
          <p:cNvSpPr>
            <a:spLocks noGrp="1" noRot="1" noMove="1" noResize="1" noEditPoints="1" noAdjustHandles="1" noChangeArrowheads="1" noChangeShapeType="1"/>
          </p:cNvSpPr>
          <p:nvPr>
            <p:ph type="body" sz="quarter" idx="10"/>
          </p:nvPr>
        </p:nvSpPr>
        <p:spPr>
          <a:xfrm>
            <a:off x="330994" y="6143749"/>
            <a:ext cx="1014413" cy="425488"/>
          </a:xfrm>
        </p:spPr>
        <p:txBody>
          <a:bodyPr/>
          <a:lstStyle/>
          <a:p>
            <a:r>
              <a:rPr lang="de-DE"/>
              <a:t> </a:t>
            </a:r>
          </a:p>
        </p:txBody>
      </p:sp>
      <p:sp>
        <p:nvSpPr>
          <p:cNvPr id="9" name="Textplatzhalter 8">
            <a:extLst>
              <a:ext uri="{FF2B5EF4-FFF2-40B4-BE49-F238E27FC236}">
                <a16:creationId xmlns:a16="http://schemas.microsoft.com/office/drawing/2014/main" id="{90309F91-401D-B7BE-35EB-9D617F11FA9B}"/>
              </a:ext>
            </a:extLst>
          </p:cNvPr>
          <p:cNvSpPr>
            <a:spLocks noGrp="1" noRot="1" noMove="1" noResize="1" noEditPoints="1" noAdjustHandles="1" noChangeArrowheads="1" noChangeShapeType="1"/>
          </p:cNvSpPr>
          <p:nvPr>
            <p:ph type="body" sz="quarter" idx="11"/>
          </p:nvPr>
        </p:nvSpPr>
        <p:spPr>
          <a:xfrm>
            <a:off x="10492042" y="5627338"/>
            <a:ext cx="1291971" cy="862362"/>
          </a:xfrm>
        </p:spPr>
        <p:txBody>
          <a:bodyPr/>
          <a:lstStyle/>
          <a:p>
            <a:r>
              <a:rPr lang="de-DE"/>
              <a:t> </a:t>
            </a:r>
          </a:p>
        </p:txBody>
      </p:sp>
      <p:sp>
        <p:nvSpPr>
          <p:cNvPr id="2" name="Titel 1">
            <a:extLst>
              <a:ext uri="{FF2B5EF4-FFF2-40B4-BE49-F238E27FC236}">
                <a16:creationId xmlns:a16="http://schemas.microsoft.com/office/drawing/2014/main" id="{371E0FAA-3E6C-DD40-0BE6-7B78938627FD}"/>
              </a:ext>
            </a:extLst>
          </p:cNvPr>
          <p:cNvSpPr>
            <a:spLocks noGrp="1"/>
          </p:cNvSpPr>
          <p:nvPr>
            <p:ph type="title"/>
          </p:nvPr>
        </p:nvSpPr>
        <p:spPr>
          <a:xfrm>
            <a:off x="407987" y="408417"/>
            <a:ext cx="9998755" cy="1307980"/>
          </a:xfrm>
        </p:spPr>
        <p:txBody>
          <a:bodyPr/>
          <a:lstStyle/>
          <a:p>
            <a:r>
              <a:rPr lang="de-DE" dirty="0"/>
              <a:t>Schwerpunkt: Rechtsstaat unter Druck </a:t>
            </a:r>
          </a:p>
        </p:txBody>
      </p:sp>
    </p:spTree>
    <p:extLst>
      <p:ext uri="{BB962C8B-B14F-4D97-AF65-F5344CB8AC3E}">
        <p14:creationId xmlns:p14="http://schemas.microsoft.com/office/powerpoint/2010/main" val="1515070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AB5831-B049-3E83-D51A-C915D12980A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A266CC6-AC0A-D51C-BEF2-1064EEB2B22C}"/>
              </a:ext>
            </a:extLst>
          </p:cNvPr>
          <p:cNvSpPr>
            <a:spLocks noGrp="1"/>
          </p:cNvSpPr>
          <p:nvPr>
            <p:ph type="title"/>
          </p:nvPr>
        </p:nvSpPr>
        <p:spPr/>
        <p:txBody>
          <a:bodyPr/>
          <a:lstStyle/>
          <a:p>
            <a:r>
              <a:rPr lang="de-DE" dirty="0"/>
              <a:t>Schwerpunkt: Rechtstaat unter Druck </a:t>
            </a:r>
            <a:br>
              <a:rPr lang="de-DE" dirty="0"/>
            </a:br>
            <a:r>
              <a:rPr lang="de-DE" dirty="0"/>
              <a:t>Autokratie für viele, Demokratie für wenige </a:t>
            </a:r>
          </a:p>
        </p:txBody>
      </p:sp>
      <p:sp>
        <p:nvSpPr>
          <p:cNvPr id="5" name="Fußzeilenplatzhalter 4">
            <a:extLst>
              <a:ext uri="{FF2B5EF4-FFF2-40B4-BE49-F238E27FC236}">
                <a16:creationId xmlns:a16="http://schemas.microsoft.com/office/drawing/2014/main" id="{DD703B83-6004-EEA2-78EF-711A8709828A}"/>
              </a:ext>
            </a:extLst>
          </p:cNvPr>
          <p:cNvSpPr>
            <a:spLocks noGrp="1"/>
          </p:cNvSpPr>
          <p:nvPr>
            <p:ph type="ftr" sz="quarter" idx="11"/>
          </p:nvPr>
        </p:nvSpPr>
        <p:spPr/>
        <p:txBody>
          <a:bodyPr/>
          <a:lstStyle/>
          <a:p>
            <a:r>
              <a:rPr lang="de-DE"/>
              <a:t>Altas der Zivilgesellschaft       Juli 2025</a:t>
            </a:r>
          </a:p>
        </p:txBody>
      </p:sp>
      <p:sp>
        <p:nvSpPr>
          <p:cNvPr id="6" name="Foliennummernplatzhalter 5">
            <a:extLst>
              <a:ext uri="{FF2B5EF4-FFF2-40B4-BE49-F238E27FC236}">
                <a16:creationId xmlns:a16="http://schemas.microsoft.com/office/drawing/2014/main" id="{0FEE6D02-1B4C-1D97-0BA3-191B1955D341}"/>
              </a:ext>
            </a:extLst>
          </p:cNvPr>
          <p:cNvSpPr>
            <a:spLocks noGrp="1"/>
          </p:cNvSpPr>
          <p:nvPr>
            <p:ph type="sldNum" sz="quarter" idx="12"/>
          </p:nvPr>
        </p:nvSpPr>
        <p:spPr/>
        <p:txBody>
          <a:bodyPr/>
          <a:lstStyle/>
          <a:p>
            <a:pPr algn="l"/>
            <a:r>
              <a:rPr lang="de-DE"/>
              <a:t>Seite </a:t>
            </a:r>
            <a:fld id="{41785235-C45D-416C-A1F8-20B4A1A03B93}" type="slidenum">
              <a:rPr lang="de-DE" smtClean="0"/>
              <a:pPr algn="l"/>
              <a:t>29</a:t>
            </a:fld>
            <a:endParaRPr lang="de-DE"/>
          </a:p>
        </p:txBody>
      </p:sp>
      <p:pic>
        <p:nvPicPr>
          <p:cNvPr id="4" name="Grafik 3">
            <a:extLst>
              <a:ext uri="{FF2B5EF4-FFF2-40B4-BE49-F238E27FC236}">
                <a16:creationId xmlns:a16="http://schemas.microsoft.com/office/drawing/2014/main" id="{E4EDDF16-464A-3732-E4DC-3DA5492FCC5B}"/>
              </a:ext>
            </a:extLst>
          </p:cNvPr>
          <p:cNvPicPr>
            <a:picLocks noChangeAspect="1"/>
          </p:cNvPicPr>
          <p:nvPr/>
        </p:nvPicPr>
        <p:blipFill>
          <a:blip r:embed="rId3"/>
          <a:srcRect t="12083"/>
          <a:stretch/>
        </p:blipFill>
        <p:spPr>
          <a:xfrm>
            <a:off x="769270" y="1559589"/>
            <a:ext cx="10653458" cy="4333211"/>
          </a:xfrm>
          <a:prstGeom prst="rect">
            <a:avLst/>
          </a:prstGeom>
        </p:spPr>
      </p:pic>
    </p:spTree>
    <p:extLst>
      <p:ext uri="{BB962C8B-B14F-4D97-AF65-F5344CB8AC3E}">
        <p14:creationId xmlns:p14="http://schemas.microsoft.com/office/powerpoint/2010/main" val="10914875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BEE584-FB78-D479-DBFF-18C664D85C53}"/>
            </a:ext>
          </a:extLst>
        </p:cNvPr>
        <p:cNvGrpSpPr/>
        <p:nvPr/>
      </p:nvGrpSpPr>
      <p:grpSpPr>
        <a:xfrm>
          <a:off x="0" y="0"/>
          <a:ext cx="0" cy="0"/>
          <a:chOff x="0" y="0"/>
          <a:chExt cx="0" cy="0"/>
        </a:xfrm>
      </p:grpSpPr>
      <p:sp>
        <p:nvSpPr>
          <p:cNvPr id="17" name="Bildplatzhalter 16">
            <a:extLst>
              <a:ext uri="{FF2B5EF4-FFF2-40B4-BE49-F238E27FC236}">
                <a16:creationId xmlns:a16="http://schemas.microsoft.com/office/drawing/2014/main" id="{7F4B70F7-92B5-387B-96EB-F98D6840F44F}"/>
              </a:ext>
            </a:extLst>
          </p:cNvPr>
          <p:cNvSpPr>
            <a:spLocks noGrp="1"/>
          </p:cNvSpPr>
          <p:nvPr>
            <p:ph type="pic" sz="quarter" idx="15"/>
          </p:nvPr>
        </p:nvSpPr>
        <p:spPr/>
        <p:txBody>
          <a:bodyPr/>
          <a:lstStyle/>
          <a:p>
            <a:endParaRPr lang="de-DE" dirty="0"/>
          </a:p>
        </p:txBody>
      </p:sp>
      <p:sp>
        <p:nvSpPr>
          <p:cNvPr id="8" name="Textplatzhalter 7">
            <a:extLst>
              <a:ext uri="{FF2B5EF4-FFF2-40B4-BE49-F238E27FC236}">
                <a16:creationId xmlns:a16="http://schemas.microsoft.com/office/drawing/2014/main" id="{57F3A0B9-2B69-2B5E-B0CE-C5C5DEC4A394}"/>
              </a:ext>
            </a:extLst>
          </p:cNvPr>
          <p:cNvSpPr>
            <a:spLocks noGrp="1" noRot="1" noMove="1" noResize="1" noEditPoints="1" noAdjustHandles="1" noChangeArrowheads="1" noChangeShapeType="1"/>
          </p:cNvSpPr>
          <p:nvPr>
            <p:ph type="body" sz="quarter" idx="10"/>
          </p:nvPr>
        </p:nvSpPr>
        <p:spPr>
          <a:xfrm>
            <a:off x="330994" y="6143749"/>
            <a:ext cx="1014413" cy="425488"/>
          </a:xfrm>
        </p:spPr>
        <p:txBody>
          <a:bodyPr/>
          <a:lstStyle/>
          <a:p>
            <a:r>
              <a:rPr lang="de-DE"/>
              <a:t> </a:t>
            </a:r>
          </a:p>
        </p:txBody>
      </p:sp>
      <p:sp>
        <p:nvSpPr>
          <p:cNvPr id="9" name="Textplatzhalter 8">
            <a:extLst>
              <a:ext uri="{FF2B5EF4-FFF2-40B4-BE49-F238E27FC236}">
                <a16:creationId xmlns:a16="http://schemas.microsoft.com/office/drawing/2014/main" id="{C300C2C9-C909-FA28-763A-481F61E3924D}"/>
              </a:ext>
            </a:extLst>
          </p:cNvPr>
          <p:cNvSpPr>
            <a:spLocks noGrp="1" noRot="1" noMove="1" noResize="1" noEditPoints="1" noAdjustHandles="1" noChangeArrowheads="1" noChangeShapeType="1"/>
          </p:cNvSpPr>
          <p:nvPr>
            <p:ph type="body" sz="quarter" idx="11"/>
          </p:nvPr>
        </p:nvSpPr>
        <p:spPr>
          <a:xfrm>
            <a:off x="10492042" y="5627338"/>
            <a:ext cx="1291971" cy="862362"/>
          </a:xfrm>
        </p:spPr>
        <p:txBody>
          <a:bodyPr/>
          <a:lstStyle/>
          <a:p>
            <a:r>
              <a:rPr lang="de-DE"/>
              <a:t> </a:t>
            </a:r>
          </a:p>
        </p:txBody>
      </p:sp>
      <p:sp>
        <p:nvSpPr>
          <p:cNvPr id="2" name="Titel 1">
            <a:extLst>
              <a:ext uri="{FF2B5EF4-FFF2-40B4-BE49-F238E27FC236}">
                <a16:creationId xmlns:a16="http://schemas.microsoft.com/office/drawing/2014/main" id="{6A605BBA-8E59-251E-F61E-4381497E1AB3}"/>
              </a:ext>
            </a:extLst>
          </p:cNvPr>
          <p:cNvSpPr>
            <a:spLocks noGrp="1"/>
          </p:cNvSpPr>
          <p:nvPr>
            <p:ph type="title"/>
          </p:nvPr>
        </p:nvSpPr>
        <p:spPr>
          <a:xfrm>
            <a:off x="407987" y="408417"/>
            <a:ext cx="9998755" cy="1307980"/>
          </a:xfrm>
        </p:spPr>
        <p:txBody>
          <a:bodyPr/>
          <a:lstStyle/>
          <a:p>
            <a:r>
              <a:rPr lang="de-DE" dirty="0"/>
              <a:t>Zivilgesellschaft</a:t>
            </a:r>
          </a:p>
        </p:txBody>
      </p:sp>
    </p:spTree>
    <p:extLst>
      <p:ext uri="{BB962C8B-B14F-4D97-AF65-F5344CB8AC3E}">
        <p14:creationId xmlns:p14="http://schemas.microsoft.com/office/powerpoint/2010/main" val="10774866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BB14EE-B4D7-86D9-5888-76675008EFC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11D9BF2-D197-6FD4-F5C9-B594625E40E0}"/>
              </a:ext>
            </a:extLst>
          </p:cNvPr>
          <p:cNvSpPr>
            <a:spLocks noGrp="1"/>
          </p:cNvSpPr>
          <p:nvPr>
            <p:ph type="title"/>
          </p:nvPr>
        </p:nvSpPr>
        <p:spPr/>
        <p:txBody>
          <a:bodyPr/>
          <a:lstStyle/>
          <a:p>
            <a:r>
              <a:rPr lang="de-DE" dirty="0"/>
              <a:t>Schwerpunkt: Rechtstaat unter Druck</a:t>
            </a:r>
            <a:br>
              <a:rPr lang="de-DE" dirty="0"/>
            </a:br>
            <a:r>
              <a:rPr lang="de-DE" dirty="0"/>
              <a:t>Angriffe auf das Justizsystem</a:t>
            </a:r>
          </a:p>
        </p:txBody>
      </p:sp>
      <p:sp>
        <p:nvSpPr>
          <p:cNvPr id="3" name="Inhaltsplatzhalter 2">
            <a:extLst>
              <a:ext uri="{FF2B5EF4-FFF2-40B4-BE49-F238E27FC236}">
                <a16:creationId xmlns:a16="http://schemas.microsoft.com/office/drawing/2014/main" id="{DE1B4DF3-C1A7-EF0C-7F0C-48140C987E7F}"/>
              </a:ext>
            </a:extLst>
          </p:cNvPr>
          <p:cNvSpPr>
            <a:spLocks noGrp="1"/>
          </p:cNvSpPr>
          <p:nvPr>
            <p:ph idx="1"/>
          </p:nvPr>
        </p:nvSpPr>
        <p:spPr/>
        <p:txBody>
          <a:bodyPr/>
          <a:lstStyle/>
          <a:p>
            <a:pPr marL="285750" indent="-285750" eaLnBrk="1" hangingPunct="1">
              <a:lnSpc>
                <a:spcPts val="2800"/>
              </a:lnSpc>
              <a:spcAft>
                <a:spcPct val="50000"/>
              </a:spcAft>
              <a:buClr>
                <a:srgbClr val="F77025"/>
              </a:buClr>
              <a:buSzPct val="100000"/>
              <a:buFont typeface="Arial" panose="020B0604020202020204" pitchFamily="34" charset="0"/>
              <a:buChar char="•"/>
              <a:defRPr/>
            </a:pPr>
            <a:r>
              <a:rPr lang="de-DE" dirty="0"/>
              <a:t>  </a:t>
            </a:r>
            <a:r>
              <a:rPr lang="de-DE" altLang="de-DE" sz="1800" dirty="0"/>
              <a:t>Gerichte verlieren ihre Unabhängigkeit: politisierte Richterwahl, plötzliche Entlassungen und Neuernennungen</a:t>
            </a:r>
          </a:p>
          <a:p>
            <a:pPr marL="285750" indent="-285750" eaLnBrk="1" hangingPunct="1">
              <a:lnSpc>
                <a:spcPts val="2800"/>
              </a:lnSpc>
              <a:spcAft>
                <a:spcPct val="50000"/>
              </a:spcAft>
              <a:buClr>
                <a:srgbClr val="F77025"/>
              </a:buClr>
              <a:buSzPct val="100000"/>
              <a:buFont typeface="Arial" panose="020B0604020202020204" pitchFamily="34" charset="0"/>
              <a:buChar char="•"/>
              <a:defRPr/>
            </a:pPr>
            <a:r>
              <a:rPr lang="de-DE" altLang="de-DE" sz="1800" dirty="0"/>
              <a:t>Urteile nationaler und internationaler Gerichte werden nicht mehr anerkannt und umgesetzt</a:t>
            </a:r>
          </a:p>
        </p:txBody>
      </p:sp>
      <p:sp>
        <p:nvSpPr>
          <p:cNvPr id="6" name="Inhaltsplatzhalter 5">
            <a:extLst>
              <a:ext uri="{FF2B5EF4-FFF2-40B4-BE49-F238E27FC236}">
                <a16:creationId xmlns:a16="http://schemas.microsoft.com/office/drawing/2014/main" id="{74DE5FAE-6E30-1DB9-1203-3FAFEF5FD614}"/>
              </a:ext>
            </a:extLst>
          </p:cNvPr>
          <p:cNvSpPr>
            <a:spLocks noGrp="1"/>
          </p:cNvSpPr>
          <p:nvPr>
            <p:ph idx="13"/>
          </p:nvPr>
        </p:nvSpPr>
        <p:spPr/>
        <p:txBody>
          <a:bodyPr/>
          <a:lstStyle/>
          <a:p>
            <a:pPr marL="285750" indent="-285750" eaLnBrk="1" hangingPunct="1">
              <a:lnSpc>
                <a:spcPts val="2800"/>
              </a:lnSpc>
              <a:spcAft>
                <a:spcPct val="50000"/>
              </a:spcAft>
              <a:buClr>
                <a:srgbClr val="F77025"/>
              </a:buClr>
              <a:buSzPct val="100000"/>
              <a:buFont typeface="Arial" panose="020B0604020202020204" pitchFamily="34" charset="0"/>
              <a:buChar char="•"/>
              <a:defRPr/>
            </a:pPr>
            <a:r>
              <a:rPr lang="de-DE" altLang="de-DE" sz="1800" dirty="0"/>
              <a:t>Drohungen gegen </a:t>
            </a:r>
            <a:r>
              <a:rPr lang="de-DE" altLang="de-DE" sz="1800" dirty="0" err="1"/>
              <a:t>Staatsanwält</a:t>
            </a:r>
            <a:r>
              <a:rPr lang="de-DE" altLang="de-DE" sz="1800" dirty="0"/>
              <a:t>*innen und Richter*innen</a:t>
            </a:r>
          </a:p>
          <a:p>
            <a:pPr marL="285750" indent="-285750" eaLnBrk="1" hangingPunct="1">
              <a:lnSpc>
                <a:spcPts val="2800"/>
              </a:lnSpc>
              <a:spcAft>
                <a:spcPct val="50000"/>
              </a:spcAft>
              <a:buClr>
                <a:srgbClr val="F77025"/>
              </a:buClr>
              <a:buSzPct val="100000"/>
              <a:buFont typeface="Arial" panose="020B0604020202020204" pitchFamily="34" charset="0"/>
              <a:buChar char="•"/>
              <a:defRPr/>
            </a:pPr>
            <a:r>
              <a:rPr lang="de-DE" altLang="de-DE" sz="1800" dirty="0"/>
              <a:t>Massive finanzielle Kürzungen: Verlust der Handlungsfähigkeit</a:t>
            </a:r>
          </a:p>
        </p:txBody>
      </p:sp>
      <p:sp>
        <p:nvSpPr>
          <p:cNvPr id="7" name="Fußzeilenplatzhalter 6">
            <a:extLst>
              <a:ext uri="{FF2B5EF4-FFF2-40B4-BE49-F238E27FC236}">
                <a16:creationId xmlns:a16="http://schemas.microsoft.com/office/drawing/2014/main" id="{314048BF-5AFE-2A88-CE1B-429805162862}"/>
              </a:ext>
            </a:extLst>
          </p:cNvPr>
          <p:cNvSpPr>
            <a:spLocks noGrp="1"/>
          </p:cNvSpPr>
          <p:nvPr>
            <p:ph type="ftr" sz="quarter" idx="11"/>
          </p:nvPr>
        </p:nvSpPr>
        <p:spPr/>
        <p:txBody>
          <a:bodyPr/>
          <a:lstStyle/>
          <a:p>
            <a:r>
              <a:rPr lang="de-DE"/>
              <a:t>Altas der Zivilgesellschaft       Juli 2025</a:t>
            </a:r>
          </a:p>
        </p:txBody>
      </p:sp>
      <p:sp>
        <p:nvSpPr>
          <p:cNvPr id="8" name="Foliennummernplatzhalter 7">
            <a:extLst>
              <a:ext uri="{FF2B5EF4-FFF2-40B4-BE49-F238E27FC236}">
                <a16:creationId xmlns:a16="http://schemas.microsoft.com/office/drawing/2014/main" id="{1673F8B9-6CC2-F26B-EAAF-D785A01996C8}"/>
              </a:ext>
            </a:extLst>
          </p:cNvPr>
          <p:cNvSpPr>
            <a:spLocks noGrp="1"/>
          </p:cNvSpPr>
          <p:nvPr>
            <p:ph type="sldNum" sz="quarter" idx="12"/>
          </p:nvPr>
        </p:nvSpPr>
        <p:spPr/>
        <p:txBody>
          <a:bodyPr/>
          <a:lstStyle/>
          <a:p>
            <a:pPr algn="l"/>
            <a:r>
              <a:rPr lang="de-DE"/>
              <a:t>Seite </a:t>
            </a:r>
            <a:fld id="{41785235-C45D-416C-A1F8-20B4A1A03B93}" type="slidenum">
              <a:rPr lang="de-DE" smtClean="0"/>
              <a:pPr algn="l"/>
              <a:t>30</a:t>
            </a:fld>
            <a:endParaRPr lang="de-DE"/>
          </a:p>
        </p:txBody>
      </p:sp>
    </p:spTree>
    <p:extLst>
      <p:ext uri="{BB962C8B-B14F-4D97-AF65-F5344CB8AC3E}">
        <p14:creationId xmlns:p14="http://schemas.microsoft.com/office/powerpoint/2010/main" val="15130636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8B6834-B5A7-649B-427E-6ABDC6552C1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2E7FD4E-4879-7431-8571-34BF63D53D32}"/>
              </a:ext>
            </a:extLst>
          </p:cNvPr>
          <p:cNvSpPr>
            <a:spLocks noGrp="1"/>
          </p:cNvSpPr>
          <p:nvPr>
            <p:ph type="title"/>
          </p:nvPr>
        </p:nvSpPr>
        <p:spPr/>
        <p:txBody>
          <a:bodyPr/>
          <a:lstStyle/>
          <a:p>
            <a:r>
              <a:rPr lang="de-DE" dirty="0"/>
              <a:t>Schwerpunkt: Rechtstaat unter Druck</a:t>
            </a:r>
            <a:br>
              <a:rPr lang="de-DE" dirty="0"/>
            </a:br>
            <a:r>
              <a:rPr lang="de-DE" dirty="0" err="1"/>
              <a:t>Lawfare</a:t>
            </a:r>
            <a:r>
              <a:rPr lang="de-DE" dirty="0"/>
              <a:t> </a:t>
            </a:r>
          </a:p>
        </p:txBody>
      </p:sp>
      <p:sp>
        <p:nvSpPr>
          <p:cNvPr id="3" name="Inhaltsplatzhalter 2">
            <a:extLst>
              <a:ext uri="{FF2B5EF4-FFF2-40B4-BE49-F238E27FC236}">
                <a16:creationId xmlns:a16="http://schemas.microsoft.com/office/drawing/2014/main" id="{385B3523-4814-F7B9-1CA2-2D41FC22C13B}"/>
              </a:ext>
            </a:extLst>
          </p:cNvPr>
          <p:cNvSpPr>
            <a:spLocks noGrp="1"/>
          </p:cNvSpPr>
          <p:nvPr>
            <p:ph idx="1"/>
          </p:nvPr>
        </p:nvSpPr>
        <p:spPr/>
        <p:txBody>
          <a:bodyPr/>
          <a:lstStyle/>
          <a:p>
            <a:pPr marL="0" indent="0" eaLnBrk="1" hangingPunct="1">
              <a:lnSpc>
                <a:spcPts val="2800"/>
              </a:lnSpc>
              <a:spcAft>
                <a:spcPct val="50000"/>
              </a:spcAft>
              <a:buClr>
                <a:srgbClr val="F77025"/>
              </a:buClr>
              <a:buSzPct val="100000"/>
              <a:buNone/>
              <a:defRPr/>
            </a:pPr>
            <a:r>
              <a:rPr lang="de-DE" altLang="de-DE" sz="1800" dirty="0"/>
              <a:t>Schaffung von neuen illegitimen Gesetzen, Missbrauch oder Veränderung bestehender Gesetze, Kriminalisierung</a:t>
            </a:r>
          </a:p>
        </p:txBody>
      </p:sp>
      <p:sp>
        <p:nvSpPr>
          <p:cNvPr id="6" name="Inhaltsplatzhalter 5">
            <a:extLst>
              <a:ext uri="{FF2B5EF4-FFF2-40B4-BE49-F238E27FC236}">
                <a16:creationId xmlns:a16="http://schemas.microsoft.com/office/drawing/2014/main" id="{5B4FD507-B799-D251-8FE7-AA78D33A799A}"/>
              </a:ext>
            </a:extLst>
          </p:cNvPr>
          <p:cNvSpPr>
            <a:spLocks noGrp="1"/>
          </p:cNvSpPr>
          <p:nvPr>
            <p:ph idx="13"/>
          </p:nvPr>
        </p:nvSpPr>
        <p:spPr/>
        <p:txBody>
          <a:bodyPr/>
          <a:lstStyle/>
          <a:p>
            <a:pPr marL="0" indent="0" eaLnBrk="1" hangingPunct="1">
              <a:lnSpc>
                <a:spcPts val="2800"/>
              </a:lnSpc>
              <a:buNone/>
              <a:defRPr/>
            </a:pPr>
            <a:r>
              <a:rPr lang="de-DE" altLang="de-DE" b="1" dirty="0"/>
              <a:t>Einige Begründungen für repressive Gesetze:</a:t>
            </a:r>
          </a:p>
          <a:p>
            <a:pPr marL="0" indent="0" eaLnBrk="1" hangingPunct="1">
              <a:lnSpc>
                <a:spcPts val="2800"/>
              </a:lnSpc>
              <a:spcAft>
                <a:spcPct val="50000"/>
              </a:spcAft>
              <a:buClr>
                <a:srgbClr val="F77025"/>
              </a:buClr>
              <a:buSzPct val="100000"/>
              <a:buNone/>
              <a:defRPr/>
            </a:pPr>
            <a:r>
              <a:rPr lang="de-DE" altLang="de-DE" dirty="0"/>
              <a:t>Bekämpfung von</a:t>
            </a:r>
          </a:p>
          <a:p>
            <a:pPr eaLnBrk="1" hangingPunct="1">
              <a:lnSpc>
                <a:spcPts val="2800"/>
              </a:lnSpc>
              <a:spcAft>
                <a:spcPct val="50000"/>
              </a:spcAft>
              <a:buClr>
                <a:srgbClr val="F77025"/>
              </a:buClr>
              <a:buSzPct val="100000"/>
              <a:buFont typeface="Arial" charset="0"/>
              <a:buChar char="•"/>
              <a:defRPr/>
            </a:pPr>
            <a:r>
              <a:rPr lang="de-DE" altLang="de-DE" dirty="0"/>
              <a:t>Terrorismus und nationale Sicherheitsrisiken</a:t>
            </a:r>
          </a:p>
          <a:p>
            <a:pPr eaLnBrk="1" hangingPunct="1">
              <a:lnSpc>
                <a:spcPts val="2800"/>
              </a:lnSpc>
              <a:spcAft>
                <a:spcPct val="50000"/>
              </a:spcAft>
              <a:buClr>
                <a:srgbClr val="F77025"/>
              </a:buClr>
              <a:buSzPct val="100000"/>
              <a:buFont typeface="Arial" charset="0"/>
              <a:buChar char="•"/>
              <a:defRPr/>
            </a:pPr>
            <a:r>
              <a:rPr lang="de-DE" altLang="de-DE" dirty="0"/>
              <a:t>Ausländischen Agenten</a:t>
            </a:r>
          </a:p>
          <a:p>
            <a:pPr eaLnBrk="1" hangingPunct="1">
              <a:lnSpc>
                <a:spcPts val="2800"/>
              </a:lnSpc>
              <a:spcAft>
                <a:spcPct val="50000"/>
              </a:spcAft>
              <a:buClr>
                <a:srgbClr val="F77025"/>
              </a:buClr>
              <a:buSzPct val="100000"/>
              <a:buFont typeface="Arial" charset="0"/>
              <a:buChar char="•"/>
              <a:defRPr/>
            </a:pPr>
            <a:r>
              <a:rPr lang="de-DE" altLang="de-DE" dirty="0"/>
              <a:t>Desinformation, Verleumdung, Blasphemie</a:t>
            </a:r>
          </a:p>
          <a:p>
            <a:pPr eaLnBrk="1" hangingPunct="1">
              <a:lnSpc>
                <a:spcPts val="2800"/>
              </a:lnSpc>
              <a:spcAft>
                <a:spcPct val="50000"/>
              </a:spcAft>
              <a:buClr>
                <a:srgbClr val="F77025"/>
              </a:buClr>
              <a:buSzPct val="100000"/>
              <a:buFont typeface="Arial" charset="0"/>
              <a:buChar char="•"/>
              <a:defRPr/>
            </a:pPr>
            <a:r>
              <a:rPr lang="de-DE" altLang="de-DE" dirty="0"/>
              <a:t>„Homo-Propaganda“, „Trans-Ideologie“ (Verteidigung traditioneller Familienwerte)</a:t>
            </a:r>
          </a:p>
          <a:p>
            <a:pPr eaLnBrk="1" hangingPunct="1">
              <a:lnSpc>
                <a:spcPts val="2800"/>
              </a:lnSpc>
              <a:spcAft>
                <a:spcPct val="50000"/>
              </a:spcAft>
              <a:buClr>
                <a:srgbClr val="F77025"/>
              </a:buClr>
              <a:buSzPct val="100000"/>
              <a:buFont typeface="Arial" charset="0"/>
              <a:buChar char="•"/>
              <a:defRPr/>
            </a:pPr>
            <a:r>
              <a:rPr lang="de-DE" altLang="de-DE" dirty="0"/>
              <a:t>Menschenhandel, Schlepperei</a:t>
            </a:r>
          </a:p>
        </p:txBody>
      </p:sp>
      <p:sp>
        <p:nvSpPr>
          <p:cNvPr id="7" name="Fußzeilenplatzhalter 6">
            <a:extLst>
              <a:ext uri="{FF2B5EF4-FFF2-40B4-BE49-F238E27FC236}">
                <a16:creationId xmlns:a16="http://schemas.microsoft.com/office/drawing/2014/main" id="{369956B6-92C1-3111-4532-14698BFD8642}"/>
              </a:ext>
            </a:extLst>
          </p:cNvPr>
          <p:cNvSpPr>
            <a:spLocks noGrp="1"/>
          </p:cNvSpPr>
          <p:nvPr>
            <p:ph type="ftr" sz="quarter" idx="11"/>
          </p:nvPr>
        </p:nvSpPr>
        <p:spPr/>
        <p:txBody>
          <a:bodyPr/>
          <a:lstStyle/>
          <a:p>
            <a:r>
              <a:rPr lang="de-DE"/>
              <a:t>Altas der Zivilgesellschaft       Juli 2025</a:t>
            </a:r>
          </a:p>
        </p:txBody>
      </p:sp>
      <p:sp>
        <p:nvSpPr>
          <p:cNvPr id="8" name="Foliennummernplatzhalter 7">
            <a:extLst>
              <a:ext uri="{FF2B5EF4-FFF2-40B4-BE49-F238E27FC236}">
                <a16:creationId xmlns:a16="http://schemas.microsoft.com/office/drawing/2014/main" id="{D3000D8C-85A7-4A54-3268-9BF2BFD08482}"/>
              </a:ext>
            </a:extLst>
          </p:cNvPr>
          <p:cNvSpPr>
            <a:spLocks noGrp="1"/>
          </p:cNvSpPr>
          <p:nvPr>
            <p:ph type="sldNum" sz="quarter" idx="12"/>
          </p:nvPr>
        </p:nvSpPr>
        <p:spPr/>
        <p:txBody>
          <a:bodyPr/>
          <a:lstStyle/>
          <a:p>
            <a:pPr algn="l"/>
            <a:r>
              <a:rPr lang="de-DE"/>
              <a:t>Seite </a:t>
            </a:r>
            <a:fld id="{41785235-C45D-416C-A1F8-20B4A1A03B93}" type="slidenum">
              <a:rPr lang="de-DE" smtClean="0"/>
              <a:pPr algn="l"/>
              <a:t>31</a:t>
            </a:fld>
            <a:endParaRPr lang="de-DE"/>
          </a:p>
        </p:txBody>
      </p:sp>
    </p:spTree>
    <p:extLst>
      <p:ext uri="{BB962C8B-B14F-4D97-AF65-F5344CB8AC3E}">
        <p14:creationId xmlns:p14="http://schemas.microsoft.com/office/powerpoint/2010/main" val="2020635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D1B0E3-34F1-F16B-DC60-B66DF6BCFF2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170D513-EB22-71CE-875D-FA61CFBE8181}"/>
              </a:ext>
            </a:extLst>
          </p:cNvPr>
          <p:cNvSpPr>
            <a:spLocks noGrp="1"/>
          </p:cNvSpPr>
          <p:nvPr>
            <p:ph type="title"/>
          </p:nvPr>
        </p:nvSpPr>
        <p:spPr/>
        <p:txBody>
          <a:bodyPr/>
          <a:lstStyle/>
          <a:p>
            <a:r>
              <a:rPr lang="de-DE" dirty="0"/>
              <a:t>Schwerpunkt: Rechtstaat unter Druck </a:t>
            </a:r>
            <a:br>
              <a:rPr lang="de-DE" dirty="0"/>
            </a:br>
            <a:r>
              <a:rPr lang="de-DE" dirty="0"/>
              <a:t>Finanzierung von Zivilgesellschaft</a:t>
            </a:r>
          </a:p>
        </p:txBody>
      </p:sp>
      <p:sp>
        <p:nvSpPr>
          <p:cNvPr id="5" name="Fußzeilenplatzhalter 4">
            <a:extLst>
              <a:ext uri="{FF2B5EF4-FFF2-40B4-BE49-F238E27FC236}">
                <a16:creationId xmlns:a16="http://schemas.microsoft.com/office/drawing/2014/main" id="{8D6FA85E-0D8B-C31A-E35C-3773D4EAF707}"/>
              </a:ext>
            </a:extLst>
          </p:cNvPr>
          <p:cNvSpPr>
            <a:spLocks noGrp="1"/>
          </p:cNvSpPr>
          <p:nvPr>
            <p:ph type="ftr" sz="quarter" idx="11"/>
          </p:nvPr>
        </p:nvSpPr>
        <p:spPr/>
        <p:txBody>
          <a:bodyPr/>
          <a:lstStyle/>
          <a:p>
            <a:r>
              <a:rPr lang="de-DE"/>
              <a:t>Altas der Zivilgesellschaft       Juli 2025</a:t>
            </a:r>
          </a:p>
        </p:txBody>
      </p:sp>
      <p:sp>
        <p:nvSpPr>
          <p:cNvPr id="6" name="Foliennummernplatzhalter 5">
            <a:extLst>
              <a:ext uri="{FF2B5EF4-FFF2-40B4-BE49-F238E27FC236}">
                <a16:creationId xmlns:a16="http://schemas.microsoft.com/office/drawing/2014/main" id="{009053BB-453F-35C9-04D8-EA9901150561}"/>
              </a:ext>
            </a:extLst>
          </p:cNvPr>
          <p:cNvSpPr>
            <a:spLocks noGrp="1"/>
          </p:cNvSpPr>
          <p:nvPr>
            <p:ph type="sldNum" sz="quarter" idx="12"/>
          </p:nvPr>
        </p:nvSpPr>
        <p:spPr/>
        <p:txBody>
          <a:bodyPr/>
          <a:lstStyle/>
          <a:p>
            <a:pPr algn="l"/>
            <a:r>
              <a:rPr lang="de-DE"/>
              <a:t>Seite </a:t>
            </a:r>
            <a:fld id="{41785235-C45D-416C-A1F8-20B4A1A03B93}" type="slidenum">
              <a:rPr lang="de-DE" smtClean="0"/>
              <a:pPr algn="l"/>
              <a:t>32</a:t>
            </a:fld>
            <a:endParaRPr lang="de-DE"/>
          </a:p>
        </p:txBody>
      </p:sp>
      <p:pic>
        <p:nvPicPr>
          <p:cNvPr id="3" name="Grafik 2">
            <a:extLst>
              <a:ext uri="{FF2B5EF4-FFF2-40B4-BE49-F238E27FC236}">
                <a16:creationId xmlns:a16="http://schemas.microsoft.com/office/drawing/2014/main" id="{3E87E67A-A701-58E7-6228-1753D70726E3}"/>
              </a:ext>
            </a:extLst>
          </p:cNvPr>
          <p:cNvPicPr>
            <a:picLocks noChangeAspect="1"/>
          </p:cNvPicPr>
          <p:nvPr/>
        </p:nvPicPr>
        <p:blipFill>
          <a:blip r:embed="rId3"/>
          <a:stretch>
            <a:fillRect/>
          </a:stretch>
        </p:blipFill>
        <p:spPr>
          <a:xfrm>
            <a:off x="1909378" y="1356391"/>
            <a:ext cx="8373241" cy="4911540"/>
          </a:xfrm>
          <a:prstGeom prst="rect">
            <a:avLst/>
          </a:prstGeom>
        </p:spPr>
      </p:pic>
    </p:spTree>
    <p:extLst>
      <p:ext uri="{BB962C8B-B14F-4D97-AF65-F5344CB8AC3E}">
        <p14:creationId xmlns:p14="http://schemas.microsoft.com/office/powerpoint/2010/main" val="9190025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0E7039-A188-ABA8-16EF-674B86311A71}"/>
            </a:ext>
          </a:extLst>
        </p:cNvPr>
        <p:cNvGrpSpPr/>
        <p:nvPr/>
      </p:nvGrpSpPr>
      <p:grpSpPr>
        <a:xfrm>
          <a:off x="0" y="0"/>
          <a:ext cx="0" cy="0"/>
          <a:chOff x="0" y="0"/>
          <a:chExt cx="0" cy="0"/>
        </a:xfrm>
      </p:grpSpPr>
      <p:sp>
        <p:nvSpPr>
          <p:cNvPr id="17" name="Bildplatzhalter 16">
            <a:extLst>
              <a:ext uri="{FF2B5EF4-FFF2-40B4-BE49-F238E27FC236}">
                <a16:creationId xmlns:a16="http://schemas.microsoft.com/office/drawing/2014/main" id="{3791209C-A283-F207-B01F-5043FC9B5BB4}"/>
              </a:ext>
            </a:extLst>
          </p:cNvPr>
          <p:cNvSpPr>
            <a:spLocks noGrp="1"/>
          </p:cNvSpPr>
          <p:nvPr>
            <p:ph type="pic" sz="quarter" idx="15"/>
          </p:nvPr>
        </p:nvSpPr>
        <p:spPr/>
        <p:txBody>
          <a:bodyPr/>
          <a:lstStyle/>
          <a:p>
            <a:endParaRPr lang="de-DE" dirty="0"/>
          </a:p>
        </p:txBody>
      </p:sp>
      <p:sp>
        <p:nvSpPr>
          <p:cNvPr id="8" name="Textplatzhalter 7">
            <a:extLst>
              <a:ext uri="{FF2B5EF4-FFF2-40B4-BE49-F238E27FC236}">
                <a16:creationId xmlns:a16="http://schemas.microsoft.com/office/drawing/2014/main" id="{867F6817-86C2-2CBB-1AA0-E65A77F624CE}"/>
              </a:ext>
            </a:extLst>
          </p:cNvPr>
          <p:cNvSpPr>
            <a:spLocks noGrp="1" noRot="1" noMove="1" noResize="1" noEditPoints="1" noAdjustHandles="1" noChangeArrowheads="1" noChangeShapeType="1"/>
          </p:cNvSpPr>
          <p:nvPr>
            <p:ph type="body" sz="quarter" idx="10"/>
          </p:nvPr>
        </p:nvSpPr>
        <p:spPr>
          <a:xfrm>
            <a:off x="330994" y="6143749"/>
            <a:ext cx="1014413" cy="425488"/>
          </a:xfrm>
        </p:spPr>
        <p:txBody>
          <a:bodyPr/>
          <a:lstStyle/>
          <a:p>
            <a:r>
              <a:rPr lang="de-DE"/>
              <a:t> </a:t>
            </a:r>
          </a:p>
        </p:txBody>
      </p:sp>
      <p:sp>
        <p:nvSpPr>
          <p:cNvPr id="9" name="Textplatzhalter 8">
            <a:extLst>
              <a:ext uri="{FF2B5EF4-FFF2-40B4-BE49-F238E27FC236}">
                <a16:creationId xmlns:a16="http://schemas.microsoft.com/office/drawing/2014/main" id="{E1ACE943-A414-D535-54E0-61D37A55E99F}"/>
              </a:ext>
            </a:extLst>
          </p:cNvPr>
          <p:cNvSpPr>
            <a:spLocks noGrp="1" noRot="1" noMove="1" noResize="1" noEditPoints="1" noAdjustHandles="1" noChangeArrowheads="1" noChangeShapeType="1"/>
          </p:cNvSpPr>
          <p:nvPr>
            <p:ph type="body" sz="quarter" idx="11"/>
          </p:nvPr>
        </p:nvSpPr>
        <p:spPr>
          <a:xfrm>
            <a:off x="10492042" y="5627338"/>
            <a:ext cx="1291971" cy="862362"/>
          </a:xfrm>
        </p:spPr>
        <p:txBody>
          <a:bodyPr/>
          <a:lstStyle/>
          <a:p>
            <a:r>
              <a:rPr lang="de-DE"/>
              <a:t> </a:t>
            </a:r>
          </a:p>
        </p:txBody>
      </p:sp>
      <p:sp>
        <p:nvSpPr>
          <p:cNvPr id="2" name="Titel 1">
            <a:extLst>
              <a:ext uri="{FF2B5EF4-FFF2-40B4-BE49-F238E27FC236}">
                <a16:creationId xmlns:a16="http://schemas.microsoft.com/office/drawing/2014/main" id="{C032ECC1-A6E7-369B-4068-B1C6EBE34DCC}"/>
              </a:ext>
            </a:extLst>
          </p:cNvPr>
          <p:cNvSpPr>
            <a:spLocks noGrp="1"/>
          </p:cNvSpPr>
          <p:nvPr>
            <p:ph type="title"/>
          </p:nvPr>
        </p:nvSpPr>
        <p:spPr>
          <a:xfrm>
            <a:off x="407987" y="408417"/>
            <a:ext cx="9998755" cy="1307980"/>
          </a:xfrm>
        </p:spPr>
        <p:txBody>
          <a:bodyPr/>
          <a:lstStyle/>
          <a:p>
            <a:r>
              <a:rPr lang="de-DE" dirty="0"/>
              <a:t>Was tut Brot für die Welt? </a:t>
            </a:r>
          </a:p>
        </p:txBody>
      </p:sp>
    </p:spTree>
    <p:extLst>
      <p:ext uri="{BB962C8B-B14F-4D97-AF65-F5344CB8AC3E}">
        <p14:creationId xmlns:p14="http://schemas.microsoft.com/office/powerpoint/2010/main" val="1849748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790193-1278-CEC8-7B23-2E8C0C176AE6}"/>
            </a:ext>
          </a:extLst>
        </p:cNvPr>
        <p:cNvGrpSpPr/>
        <p:nvPr/>
      </p:nvGrpSpPr>
      <p:grpSpPr>
        <a:xfrm>
          <a:off x="0" y="0"/>
          <a:ext cx="0" cy="0"/>
          <a:chOff x="0" y="0"/>
          <a:chExt cx="0" cy="0"/>
        </a:xfrm>
      </p:grpSpPr>
      <p:sp>
        <p:nvSpPr>
          <p:cNvPr id="5" name="Textplatzhalter 4">
            <a:extLst>
              <a:ext uri="{FF2B5EF4-FFF2-40B4-BE49-F238E27FC236}">
                <a16:creationId xmlns:a16="http://schemas.microsoft.com/office/drawing/2014/main" id="{B0FD3C70-FFF2-7B2D-1CCF-E9C5827FF82D}"/>
              </a:ext>
            </a:extLst>
          </p:cNvPr>
          <p:cNvSpPr>
            <a:spLocks noGrp="1"/>
          </p:cNvSpPr>
          <p:nvPr>
            <p:ph type="body" sz="quarter" idx="16"/>
          </p:nvPr>
        </p:nvSpPr>
        <p:spPr>
          <a:xfrm>
            <a:off x="6240464" y="1700213"/>
            <a:ext cx="5543550" cy="3834996"/>
          </a:xfrm>
        </p:spPr>
        <p:txBody>
          <a:bodyPr/>
          <a:lstStyle/>
          <a:p>
            <a:r>
              <a:rPr lang="de-DE" sz="2500" dirty="0"/>
              <a:t>Dokumentation und Analysen</a:t>
            </a:r>
          </a:p>
          <a:p>
            <a:r>
              <a:rPr lang="de-DE" sz="2500" dirty="0"/>
              <a:t>Förderung von Zusammenarbeit, Netzwerken, Erfahrungsaustausch </a:t>
            </a:r>
          </a:p>
        </p:txBody>
      </p:sp>
      <p:pic>
        <p:nvPicPr>
          <p:cNvPr id="3" name="Bildplatzhalter 2">
            <a:extLst>
              <a:ext uri="{FF2B5EF4-FFF2-40B4-BE49-F238E27FC236}">
                <a16:creationId xmlns:a16="http://schemas.microsoft.com/office/drawing/2014/main" id="{FD1EDCA5-B92A-2BE1-CD18-02D538DFC992}"/>
              </a:ext>
            </a:extLst>
          </p:cNvPr>
          <p:cNvPicPr>
            <a:picLocks noGrp="1" noChangeAspect="1"/>
          </p:cNvPicPr>
          <p:nvPr>
            <p:ph type="pic" sz="quarter" idx="15"/>
          </p:nvPr>
        </p:nvPicPr>
        <p:blipFill>
          <a:blip r:embed="rId2"/>
          <a:srcRect l="8061" r="8061"/>
          <a:stretch>
            <a:fillRect/>
          </a:stretch>
        </p:blipFill>
        <p:spPr>
          <a:prstGeom prst="rect">
            <a:avLst/>
          </a:prstGeom>
        </p:spPr>
      </p:pic>
      <p:sp>
        <p:nvSpPr>
          <p:cNvPr id="8" name="Fußzeilenplatzhalter 7">
            <a:extLst>
              <a:ext uri="{FF2B5EF4-FFF2-40B4-BE49-F238E27FC236}">
                <a16:creationId xmlns:a16="http://schemas.microsoft.com/office/drawing/2014/main" id="{856CB36F-8BD1-AEE8-3D68-E61CD9B6B95E}"/>
              </a:ext>
            </a:extLst>
          </p:cNvPr>
          <p:cNvSpPr>
            <a:spLocks noGrp="1"/>
          </p:cNvSpPr>
          <p:nvPr>
            <p:ph type="ftr" sz="quarter" idx="11"/>
          </p:nvPr>
        </p:nvSpPr>
        <p:spPr/>
        <p:txBody>
          <a:bodyPr/>
          <a:lstStyle/>
          <a:p>
            <a:r>
              <a:rPr lang="de-DE"/>
              <a:t>Altas der Zivilgesellschaft       Juli 2025</a:t>
            </a:r>
          </a:p>
        </p:txBody>
      </p:sp>
      <p:sp>
        <p:nvSpPr>
          <p:cNvPr id="9" name="Foliennummernplatzhalter 8">
            <a:extLst>
              <a:ext uri="{FF2B5EF4-FFF2-40B4-BE49-F238E27FC236}">
                <a16:creationId xmlns:a16="http://schemas.microsoft.com/office/drawing/2014/main" id="{DDC027B2-71E4-AF6B-1A94-4FBC3F2EE8A2}"/>
              </a:ext>
            </a:extLst>
          </p:cNvPr>
          <p:cNvSpPr>
            <a:spLocks noGrp="1"/>
          </p:cNvSpPr>
          <p:nvPr>
            <p:ph type="sldNum" sz="quarter" idx="12"/>
          </p:nvPr>
        </p:nvSpPr>
        <p:spPr/>
        <p:txBody>
          <a:bodyPr/>
          <a:lstStyle/>
          <a:p>
            <a:pPr algn="l"/>
            <a:r>
              <a:rPr lang="de-DE"/>
              <a:t>Seite </a:t>
            </a:r>
            <a:fld id="{41785235-C45D-416C-A1F8-20B4A1A03B93}" type="slidenum">
              <a:rPr lang="de-DE" smtClean="0"/>
              <a:pPr algn="l"/>
              <a:t>34</a:t>
            </a:fld>
            <a:endParaRPr lang="de-DE"/>
          </a:p>
        </p:txBody>
      </p:sp>
      <p:sp>
        <p:nvSpPr>
          <p:cNvPr id="2" name="Titel 1">
            <a:extLst>
              <a:ext uri="{FF2B5EF4-FFF2-40B4-BE49-F238E27FC236}">
                <a16:creationId xmlns:a16="http://schemas.microsoft.com/office/drawing/2014/main" id="{E72AE1B0-553B-D3A2-EEF7-F65D12519FC5}"/>
              </a:ext>
            </a:extLst>
          </p:cNvPr>
          <p:cNvSpPr txBox="1">
            <a:spLocks/>
          </p:cNvSpPr>
          <p:nvPr/>
        </p:nvSpPr>
        <p:spPr>
          <a:xfrm>
            <a:off x="6148254" y="314784"/>
            <a:ext cx="5060996" cy="1224000"/>
          </a:xfrm>
          <a:prstGeom prst="rect">
            <a:avLst/>
          </a:prstGeom>
        </p:spPr>
        <p:txBody>
          <a:bodyPr/>
          <a:lstStyle>
            <a:lvl1pPr algn="l" defTabSz="914400" rtl="0" eaLnBrk="1" latinLnBrk="0" hangingPunct="1">
              <a:lnSpc>
                <a:spcPct val="80000"/>
              </a:lnSpc>
              <a:spcBef>
                <a:spcPct val="0"/>
              </a:spcBef>
              <a:buNone/>
              <a:defRPr sz="4500" b="1" kern="1200" spc="-100" baseline="0">
                <a:solidFill>
                  <a:schemeClr val="accent1"/>
                </a:solidFill>
                <a:latin typeface="+mj-lt"/>
                <a:ea typeface="+mj-ea"/>
                <a:cs typeface="+mj-cs"/>
              </a:defRPr>
            </a:lvl1pPr>
          </a:lstStyle>
          <a:p>
            <a:r>
              <a:rPr lang="de-DE" sz="3000" dirty="0"/>
              <a:t>Was tut Brot für die Welt?</a:t>
            </a:r>
          </a:p>
        </p:txBody>
      </p:sp>
    </p:spTree>
    <p:extLst>
      <p:ext uri="{BB962C8B-B14F-4D97-AF65-F5344CB8AC3E}">
        <p14:creationId xmlns:p14="http://schemas.microsoft.com/office/powerpoint/2010/main" val="38631422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60B45-038A-7CD2-6850-73F918D6101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8153A9B-D826-C526-23EA-F729DFA5BF19}"/>
              </a:ext>
            </a:extLst>
          </p:cNvPr>
          <p:cNvSpPr>
            <a:spLocks noGrp="1"/>
          </p:cNvSpPr>
          <p:nvPr>
            <p:ph type="title"/>
          </p:nvPr>
        </p:nvSpPr>
        <p:spPr/>
        <p:txBody>
          <a:bodyPr/>
          <a:lstStyle/>
          <a:p>
            <a:r>
              <a:rPr lang="de-DE" dirty="0"/>
              <a:t>Was tut Brot für die Welt? </a:t>
            </a:r>
          </a:p>
        </p:txBody>
      </p:sp>
      <p:sp>
        <p:nvSpPr>
          <p:cNvPr id="3" name="Inhaltsplatzhalter 2">
            <a:extLst>
              <a:ext uri="{FF2B5EF4-FFF2-40B4-BE49-F238E27FC236}">
                <a16:creationId xmlns:a16="http://schemas.microsoft.com/office/drawing/2014/main" id="{09891CCD-5474-83EA-FF7A-93A403A94B12}"/>
              </a:ext>
            </a:extLst>
          </p:cNvPr>
          <p:cNvSpPr>
            <a:spLocks noGrp="1"/>
          </p:cNvSpPr>
          <p:nvPr>
            <p:ph idx="1"/>
          </p:nvPr>
        </p:nvSpPr>
        <p:spPr/>
        <p:txBody>
          <a:bodyPr/>
          <a:lstStyle/>
          <a:p>
            <a:pPr>
              <a:buClr>
                <a:srgbClr val="EA690B"/>
              </a:buClr>
              <a:buFont typeface="Arial" panose="020B0604020202020204" pitchFamily="34" charset="0"/>
              <a:buChar char="•"/>
            </a:pPr>
            <a:r>
              <a:rPr lang="de-DE" altLang="de-DE" sz="1800" dirty="0"/>
              <a:t>Unterstützung zivilgesellschaftlicher Partizipation auf nationaler und internationaler Ebene</a:t>
            </a:r>
          </a:p>
          <a:p>
            <a:pPr>
              <a:buClr>
                <a:srgbClr val="EA690B"/>
              </a:buClr>
              <a:buFont typeface="Arial" panose="020B0604020202020204" pitchFamily="34" charset="0"/>
              <a:buChar char="•"/>
            </a:pPr>
            <a:endParaRPr lang="de-DE" altLang="de-DE" sz="1800" dirty="0"/>
          </a:p>
          <a:p>
            <a:pPr>
              <a:buClr>
                <a:srgbClr val="EA690B"/>
              </a:buClr>
              <a:buFont typeface="Arial" panose="020B0604020202020204" pitchFamily="34" charset="0"/>
              <a:buChar char="•"/>
            </a:pPr>
            <a:r>
              <a:rPr lang="de-DE" altLang="de-DE" sz="1800" dirty="0"/>
              <a:t>Unterstützung von bedrohten Partnern durch Eilaktionen und Nothilfefonds </a:t>
            </a:r>
          </a:p>
          <a:p>
            <a:pPr marL="0" indent="0" eaLnBrk="1" hangingPunct="1">
              <a:lnSpc>
                <a:spcPts val="2800"/>
              </a:lnSpc>
              <a:spcAft>
                <a:spcPct val="50000"/>
              </a:spcAft>
              <a:buClr>
                <a:srgbClr val="F77025"/>
              </a:buClr>
              <a:buSzPct val="100000"/>
              <a:buNone/>
              <a:defRPr/>
            </a:pPr>
            <a:endParaRPr lang="de-DE" altLang="de-DE" sz="1800" dirty="0"/>
          </a:p>
        </p:txBody>
      </p:sp>
      <p:sp>
        <p:nvSpPr>
          <p:cNvPr id="6" name="Inhaltsplatzhalter 5">
            <a:extLst>
              <a:ext uri="{FF2B5EF4-FFF2-40B4-BE49-F238E27FC236}">
                <a16:creationId xmlns:a16="http://schemas.microsoft.com/office/drawing/2014/main" id="{C44FED92-2FAC-0C48-2EBC-2CAB6CA53195}"/>
              </a:ext>
            </a:extLst>
          </p:cNvPr>
          <p:cNvSpPr>
            <a:spLocks noGrp="1"/>
          </p:cNvSpPr>
          <p:nvPr>
            <p:ph idx="13"/>
          </p:nvPr>
        </p:nvSpPr>
        <p:spPr/>
        <p:txBody>
          <a:bodyPr/>
          <a:lstStyle/>
          <a:p>
            <a:pPr>
              <a:buClr>
                <a:srgbClr val="EA690B"/>
              </a:buClr>
              <a:buFont typeface="Arial" panose="020B0604020202020204" pitchFamily="34" charset="0"/>
              <a:buChar char="•"/>
            </a:pPr>
            <a:r>
              <a:rPr lang="de-DE" altLang="de-DE" sz="1800" dirty="0"/>
              <a:t>Lobby- und </a:t>
            </a:r>
            <a:r>
              <a:rPr lang="de-DE" altLang="de-DE" sz="1800" dirty="0" err="1"/>
              <a:t>Advocacyarbeit</a:t>
            </a:r>
            <a:r>
              <a:rPr lang="de-DE" altLang="de-DE" sz="1800" dirty="0"/>
              <a:t> gegenüber Bundesregierung, EU und den Vereinten Nationen zu Länderkontexten und thematischen Schwerpunkten</a:t>
            </a:r>
          </a:p>
        </p:txBody>
      </p:sp>
      <p:sp>
        <p:nvSpPr>
          <p:cNvPr id="7" name="Fußzeilenplatzhalter 6">
            <a:extLst>
              <a:ext uri="{FF2B5EF4-FFF2-40B4-BE49-F238E27FC236}">
                <a16:creationId xmlns:a16="http://schemas.microsoft.com/office/drawing/2014/main" id="{7B631B20-21C2-398C-2C41-C8519C7AFEC0}"/>
              </a:ext>
            </a:extLst>
          </p:cNvPr>
          <p:cNvSpPr>
            <a:spLocks noGrp="1"/>
          </p:cNvSpPr>
          <p:nvPr>
            <p:ph type="ftr" sz="quarter" idx="11"/>
          </p:nvPr>
        </p:nvSpPr>
        <p:spPr/>
        <p:txBody>
          <a:bodyPr/>
          <a:lstStyle/>
          <a:p>
            <a:r>
              <a:rPr lang="de-DE"/>
              <a:t>Altas der Zivilgesellschaft       Juli 2025</a:t>
            </a:r>
          </a:p>
        </p:txBody>
      </p:sp>
      <p:sp>
        <p:nvSpPr>
          <p:cNvPr id="8" name="Foliennummernplatzhalter 7">
            <a:extLst>
              <a:ext uri="{FF2B5EF4-FFF2-40B4-BE49-F238E27FC236}">
                <a16:creationId xmlns:a16="http://schemas.microsoft.com/office/drawing/2014/main" id="{4B709642-176D-18EA-7013-9A3A16463EAC}"/>
              </a:ext>
            </a:extLst>
          </p:cNvPr>
          <p:cNvSpPr>
            <a:spLocks noGrp="1"/>
          </p:cNvSpPr>
          <p:nvPr>
            <p:ph type="sldNum" sz="quarter" idx="12"/>
          </p:nvPr>
        </p:nvSpPr>
        <p:spPr/>
        <p:txBody>
          <a:bodyPr/>
          <a:lstStyle/>
          <a:p>
            <a:pPr algn="l"/>
            <a:r>
              <a:rPr lang="de-DE"/>
              <a:t>Seite </a:t>
            </a:r>
            <a:fld id="{41785235-C45D-416C-A1F8-20B4A1A03B93}" type="slidenum">
              <a:rPr lang="de-DE" smtClean="0"/>
              <a:pPr algn="l"/>
              <a:t>35</a:t>
            </a:fld>
            <a:endParaRPr lang="de-DE"/>
          </a:p>
        </p:txBody>
      </p:sp>
    </p:spTree>
    <p:extLst>
      <p:ext uri="{BB962C8B-B14F-4D97-AF65-F5344CB8AC3E}">
        <p14:creationId xmlns:p14="http://schemas.microsoft.com/office/powerpoint/2010/main" val="25284160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D1206F-AE18-60E3-7E74-21BCBDE20F86}"/>
            </a:ext>
          </a:extLst>
        </p:cNvPr>
        <p:cNvGrpSpPr/>
        <p:nvPr/>
      </p:nvGrpSpPr>
      <p:grpSpPr>
        <a:xfrm>
          <a:off x="0" y="0"/>
          <a:ext cx="0" cy="0"/>
          <a:chOff x="0" y="0"/>
          <a:chExt cx="0" cy="0"/>
        </a:xfrm>
      </p:grpSpPr>
      <p:sp>
        <p:nvSpPr>
          <p:cNvPr id="17" name="Bildplatzhalter 16">
            <a:extLst>
              <a:ext uri="{FF2B5EF4-FFF2-40B4-BE49-F238E27FC236}">
                <a16:creationId xmlns:a16="http://schemas.microsoft.com/office/drawing/2014/main" id="{945985D4-718E-3879-409A-72BC5E287D36}"/>
              </a:ext>
            </a:extLst>
          </p:cNvPr>
          <p:cNvSpPr>
            <a:spLocks noGrp="1"/>
          </p:cNvSpPr>
          <p:nvPr>
            <p:ph type="pic" sz="quarter" idx="15"/>
          </p:nvPr>
        </p:nvSpPr>
        <p:spPr/>
        <p:txBody>
          <a:bodyPr/>
          <a:lstStyle/>
          <a:p>
            <a:endParaRPr lang="de-DE" dirty="0"/>
          </a:p>
        </p:txBody>
      </p:sp>
      <p:sp>
        <p:nvSpPr>
          <p:cNvPr id="8" name="Textplatzhalter 7">
            <a:extLst>
              <a:ext uri="{FF2B5EF4-FFF2-40B4-BE49-F238E27FC236}">
                <a16:creationId xmlns:a16="http://schemas.microsoft.com/office/drawing/2014/main" id="{6817225E-9570-C21C-ECF0-37682824DC7D}"/>
              </a:ext>
            </a:extLst>
          </p:cNvPr>
          <p:cNvSpPr>
            <a:spLocks noGrp="1" noRot="1" noMove="1" noResize="1" noEditPoints="1" noAdjustHandles="1" noChangeArrowheads="1" noChangeShapeType="1"/>
          </p:cNvSpPr>
          <p:nvPr>
            <p:ph type="body" sz="quarter" idx="10"/>
          </p:nvPr>
        </p:nvSpPr>
        <p:spPr>
          <a:xfrm>
            <a:off x="330994" y="6143749"/>
            <a:ext cx="1014413" cy="425488"/>
          </a:xfrm>
        </p:spPr>
        <p:txBody>
          <a:bodyPr/>
          <a:lstStyle/>
          <a:p>
            <a:r>
              <a:rPr lang="de-DE"/>
              <a:t> </a:t>
            </a:r>
          </a:p>
        </p:txBody>
      </p:sp>
      <p:sp>
        <p:nvSpPr>
          <p:cNvPr id="9" name="Textplatzhalter 8">
            <a:extLst>
              <a:ext uri="{FF2B5EF4-FFF2-40B4-BE49-F238E27FC236}">
                <a16:creationId xmlns:a16="http://schemas.microsoft.com/office/drawing/2014/main" id="{0EF8BD85-74A5-8C03-C19E-9BEB46F1A06F}"/>
              </a:ext>
            </a:extLst>
          </p:cNvPr>
          <p:cNvSpPr>
            <a:spLocks noGrp="1" noRot="1" noMove="1" noResize="1" noEditPoints="1" noAdjustHandles="1" noChangeArrowheads="1" noChangeShapeType="1"/>
          </p:cNvSpPr>
          <p:nvPr>
            <p:ph type="body" sz="quarter" idx="11"/>
          </p:nvPr>
        </p:nvSpPr>
        <p:spPr>
          <a:xfrm>
            <a:off x="10492042" y="5627338"/>
            <a:ext cx="1291971" cy="862362"/>
          </a:xfrm>
        </p:spPr>
        <p:txBody>
          <a:bodyPr/>
          <a:lstStyle/>
          <a:p>
            <a:r>
              <a:rPr lang="de-DE"/>
              <a:t> </a:t>
            </a:r>
          </a:p>
        </p:txBody>
      </p:sp>
      <p:sp>
        <p:nvSpPr>
          <p:cNvPr id="2" name="Titel 1">
            <a:extLst>
              <a:ext uri="{FF2B5EF4-FFF2-40B4-BE49-F238E27FC236}">
                <a16:creationId xmlns:a16="http://schemas.microsoft.com/office/drawing/2014/main" id="{D4453AF1-2185-0C6D-D521-4AFC635061A6}"/>
              </a:ext>
            </a:extLst>
          </p:cNvPr>
          <p:cNvSpPr>
            <a:spLocks noGrp="1"/>
          </p:cNvSpPr>
          <p:nvPr>
            <p:ph type="title"/>
          </p:nvPr>
        </p:nvSpPr>
        <p:spPr>
          <a:xfrm>
            <a:off x="407987" y="408417"/>
            <a:ext cx="9998755" cy="1307980"/>
          </a:xfrm>
        </p:spPr>
        <p:txBody>
          <a:bodyPr/>
          <a:lstStyle/>
          <a:p>
            <a:r>
              <a:rPr lang="de-DE" dirty="0"/>
              <a:t>Unsere Forderungen </a:t>
            </a:r>
          </a:p>
        </p:txBody>
      </p:sp>
    </p:spTree>
    <p:extLst>
      <p:ext uri="{BB962C8B-B14F-4D97-AF65-F5344CB8AC3E}">
        <p14:creationId xmlns:p14="http://schemas.microsoft.com/office/powerpoint/2010/main" val="25002981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04A17A-11EF-C185-5D8B-292E66456E5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8342684-8E53-7AE2-F3BA-B555A522DB39}"/>
              </a:ext>
            </a:extLst>
          </p:cNvPr>
          <p:cNvSpPr>
            <a:spLocks noGrp="1"/>
          </p:cNvSpPr>
          <p:nvPr>
            <p:ph type="title"/>
          </p:nvPr>
        </p:nvSpPr>
        <p:spPr/>
        <p:txBody>
          <a:bodyPr/>
          <a:lstStyle/>
          <a:p>
            <a:r>
              <a:rPr lang="de-DE" dirty="0"/>
              <a:t>Unsere Forderungen </a:t>
            </a:r>
            <a:br>
              <a:rPr lang="de-DE" dirty="0"/>
            </a:br>
            <a:r>
              <a:rPr lang="de-DE" dirty="0"/>
              <a:t>Mit Recht zu mehr Gerechtigkeit </a:t>
            </a:r>
          </a:p>
        </p:txBody>
      </p:sp>
      <p:sp>
        <p:nvSpPr>
          <p:cNvPr id="5" name="Fußzeilenplatzhalter 4">
            <a:extLst>
              <a:ext uri="{FF2B5EF4-FFF2-40B4-BE49-F238E27FC236}">
                <a16:creationId xmlns:a16="http://schemas.microsoft.com/office/drawing/2014/main" id="{6B2A0978-A794-DD26-5CEF-C7E15A28303F}"/>
              </a:ext>
            </a:extLst>
          </p:cNvPr>
          <p:cNvSpPr>
            <a:spLocks noGrp="1"/>
          </p:cNvSpPr>
          <p:nvPr>
            <p:ph type="ftr" sz="quarter" idx="11"/>
          </p:nvPr>
        </p:nvSpPr>
        <p:spPr/>
        <p:txBody>
          <a:bodyPr/>
          <a:lstStyle/>
          <a:p>
            <a:r>
              <a:rPr lang="de-DE"/>
              <a:t>Altas der Zivilgesellschaft       Juli 2025</a:t>
            </a:r>
          </a:p>
        </p:txBody>
      </p:sp>
      <p:sp>
        <p:nvSpPr>
          <p:cNvPr id="6" name="Foliennummernplatzhalter 5">
            <a:extLst>
              <a:ext uri="{FF2B5EF4-FFF2-40B4-BE49-F238E27FC236}">
                <a16:creationId xmlns:a16="http://schemas.microsoft.com/office/drawing/2014/main" id="{D7FB3D9E-08F2-680E-4908-EDFE63C3A7A7}"/>
              </a:ext>
            </a:extLst>
          </p:cNvPr>
          <p:cNvSpPr>
            <a:spLocks noGrp="1"/>
          </p:cNvSpPr>
          <p:nvPr>
            <p:ph type="sldNum" sz="quarter" idx="12"/>
          </p:nvPr>
        </p:nvSpPr>
        <p:spPr/>
        <p:txBody>
          <a:bodyPr/>
          <a:lstStyle/>
          <a:p>
            <a:pPr algn="l"/>
            <a:r>
              <a:rPr lang="de-DE"/>
              <a:t>Seite </a:t>
            </a:r>
            <a:fld id="{41785235-C45D-416C-A1F8-20B4A1A03B93}" type="slidenum">
              <a:rPr lang="de-DE" smtClean="0"/>
              <a:pPr algn="l"/>
              <a:t>37</a:t>
            </a:fld>
            <a:endParaRPr lang="de-DE"/>
          </a:p>
        </p:txBody>
      </p:sp>
      <p:pic>
        <p:nvPicPr>
          <p:cNvPr id="8" name="Grafik 7">
            <a:extLst>
              <a:ext uri="{FF2B5EF4-FFF2-40B4-BE49-F238E27FC236}">
                <a16:creationId xmlns:a16="http://schemas.microsoft.com/office/drawing/2014/main" id="{4BA9B00A-C10F-E982-578C-2B41AAB765DE}"/>
              </a:ext>
            </a:extLst>
          </p:cNvPr>
          <p:cNvPicPr>
            <a:picLocks noChangeAspect="1"/>
          </p:cNvPicPr>
          <p:nvPr/>
        </p:nvPicPr>
        <p:blipFill>
          <a:blip r:embed="rId3"/>
          <a:srcRect l="1827" t="4696" b="2862"/>
          <a:stretch/>
        </p:blipFill>
        <p:spPr>
          <a:xfrm>
            <a:off x="1706265" y="1559589"/>
            <a:ext cx="8779468" cy="4443413"/>
          </a:xfrm>
          <a:prstGeom prst="rect">
            <a:avLst/>
          </a:prstGeom>
        </p:spPr>
      </p:pic>
    </p:spTree>
    <p:extLst>
      <p:ext uri="{BB962C8B-B14F-4D97-AF65-F5344CB8AC3E}">
        <p14:creationId xmlns:p14="http://schemas.microsoft.com/office/powerpoint/2010/main" val="23265262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712DD1-D043-7F95-884D-883BCA421A9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B713134-E929-70CF-9018-A861CEAB3E81}"/>
              </a:ext>
            </a:extLst>
          </p:cNvPr>
          <p:cNvSpPr>
            <a:spLocks noGrp="1"/>
          </p:cNvSpPr>
          <p:nvPr>
            <p:ph type="title"/>
          </p:nvPr>
        </p:nvSpPr>
        <p:spPr/>
        <p:txBody>
          <a:bodyPr/>
          <a:lstStyle/>
          <a:p>
            <a:r>
              <a:rPr lang="de-DE" dirty="0"/>
              <a:t>Unsere Forderungen </a:t>
            </a:r>
            <a:br>
              <a:rPr lang="de-DE" dirty="0"/>
            </a:br>
            <a:r>
              <a:rPr lang="de-DE" dirty="0"/>
              <a:t>Mit Recht zu mehr Gerechtigkeit </a:t>
            </a:r>
          </a:p>
        </p:txBody>
      </p:sp>
      <p:sp>
        <p:nvSpPr>
          <p:cNvPr id="5" name="Fußzeilenplatzhalter 4">
            <a:extLst>
              <a:ext uri="{FF2B5EF4-FFF2-40B4-BE49-F238E27FC236}">
                <a16:creationId xmlns:a16="http://schemas.microsoft.com/office/drawing/2014/main" id="{A1A1C796-1CE9-9475-C4D1-11B0148062CE}"/>
              </a:ext>
            </a:extLst>
          </p:cNvPr>
          <p:cNvSpPr>
            <a:spLocks noGrp="1"/>
          </p:cNvSpPr>
          <p:nvPr>
            <p:ph type="ftr" sz="quarter" idx="11"/>
          </p:nvPr>
        </p:nvSpPr>
        <p:spPr/>
        <p:txBody>
          <a:bodyPr/>
          <a:lstStyle/>
          <a:p>
            <a:r>
              <a:rPr lang="de-DE"/>
              <a:t>Altas der Zivilgesellschaft       Juli 2025</a:t>
            </a:r>
          </a:p>
        </p:txBody>
      </p:sp>
      <p:sp>
        <p:nvSpPr>
          <p:cNvPr id="6" name="Foliennummernplatzhalter 5">
            <a:extLst>
              <a:ext uri="{FF2B5EF4-FFF2-40B4-BE49-F238E27FC236}">
                <a16:creationId xmlns:a16="http://schemas.microsoft.com/office/drawing/2014/main" id="{2F510382-A73F-A1E6-88EC-8BC56143E1C2}"/>
              </a:ext>
            </a:extLst>
          </p:cNvPr>
          <p:cNvSpPr>
            <a:spLocks noGrp="1"/>
          </p:cNvSpPr>
          <p:nvPr>
            <p:ph type="sldNum" sz="quarter" idx="12"/>
          </p:nvPr>
        </p:nvSpPr>
        <p:spPr/>
        <p:txBody>
          <a:bodyPr/>
          <a:lstStyle/>
          <a:p>
            <a:pPr algn="l"/>
            <a:r>
              <a:rPr lang="de-DE"/>
              <a:t>Seite </a:t>
            </a:r>
            <a:fld id="{41785235-C45D-416C-A1F8-20B4A1A03B93}" type="slidenum">
              <a:rPr lang="de-DE" smtClean="0"/>
              <a:pPr algn="l"/>
              <a:t>38</a:t>
            </a:fld>
            <a:endParaRPr lang="de-DE"/>
          </a:p>
        </p:txBody>
      </p:sp>
      <p:pic>
        <p:nvPicPr>
          <p:cNvPr id="3" name="Grafik 2">
            <a:extLst>
              <a:ext uri="{FF2B5EF4-FFF2-40B4-BE49-F238E27FC236}">
                <a16:creationId xmlns:a16="http://schemas.microsoft.com/office/drawing/2014/main" id="{7463FCC1-8601-D238-6D20-FA83930CFC38}"/>
              </a:ext>
            </a:extLst>
          </p:cNvPr>
          <p:cNvPicPr>
            <a:picLocks noChangeAspect="1"/>
          </p:cNvPicPr>
          <p:nvPr/>
        </p:nvPicPr>
        <p:blipFill>
          <a:blip r:embed="rId3"/>
          <a:srcRect t="2981" r="1435" b="2159"/>
          <a:stretch/>
        </p:blipFill>
        <p:spPr>
          <a:xfrm>
            <a:off x="1704753" y="1559589"/>
            <a:ext cx="8782492" cy="4446137"/>
          </a:xfrm>
          <a:prstGeom prst="rect">
            <a:avLst/>
          </a:prstGeom>
        </p:spPr>
      </p:pic>
    </p:spTree>
    <p:extLst>
      <p:ext uri="{BB962C8B-B14F-4D97-AF65-F5344CB8AC3E}">
        <p14:creationId xmlns:p14="http://schemas.microsoft.com/office/powerpoint/2010/main" val="138691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BA4ADD-BC16-A372-D60D-F77BE46007D2}"/>
            </a:ext>
          </a:extLst>
        </p:cNvPr>
        <p:cNvGrpSpPr/>
        <p:nvPr/>
      </p:nvGrpSpPr>
      <p:grpSpPr>
        <a:xfrm>
          <a:off x="0" y="0"/>
          <a:ext cx="0" cy="0"/>
          <a:chOff x="0" y="0"/>
          <a:chExt cx="0" cy="0"/>
        </a:xfrm>
      </p:grpSpPr>
      <p:sp>
        <p:nvSpPr>
          <p:cNvPr id="17" name="Bildplatzhalter 16">
            <a:extLst>
              <a:ext uri="{FF2B5EF4-FFF2-40B4-BE49-F238E27FC236}">
                <a16:creationId xmlns:a16="http://schemas.microsoft.com/office/drawing/2014/main" id="{5D3157EF-8301-3065-E5D0-77F10D6D7986}"/>
              </a:ext>
            </a:extLst>
          </p:cNvPr>
          <p:cNvSpPr>
            <a:spLocks noGrp="1"/>
          </p:cNvSpPr>
          <p:nvPr>
            <p:ph type="pic" sz="quarter" idx="15"/>
          </p:nvPr>
        </p:nvSpPr>
        <p:spPr/>
        <p:txBody>
          <a:bodyPr/>
          <a:lstStyle/>
          <a:p>
            <a:endParaRPr lang="de-DE" dirty="0"/>
          </a:p>
        </p:txBody>
      </p:sp>
      <p:sp>
        <p:nvSpPr>
          <p:cNvPr id="8" name="Textplatzhalter 7">
            <a:extLst>
              <a:ext uri="{FF2B5EF4-FFF2-40B4-BE49-F238E27FC236}">
                <a16:creationId xmlns:a16="http://schemas.microsoft.com/office/drawing/2014/main" id="{5351BBD7-8E44-92A2-4BA5-EBA004025C9D}"/>
              </a:ext>
            </a:extLst>
          </p:cNvPr>
          <p:cNvSpPr>
            <a:spLocks noGrp="1" noRot="1" noMove="1" noResize="1" noEditPoints="1" noAdjustHandles="1" noChangeArrowheads="1" noChangeShapeType="1"/>
          </p:cNvSpPr>
          <p:nvPr>
            <p:ph type="body" sz="quarter" idx="10"/>
          </p:nvPr>
        </p:nvSpPr>
        <p:spPr>
          <a:xfrm>
            <a:off x="330994" y="6143749"/>
            <a:ext cx="1014413" cy="425488"/>
          </a:xfrm>
        </p:spPr>
        <p:txBody>
          <a:bodyPr/>
          <a:lstStyle/>
          <a:p>
            <a:r>
              <a:rPr lang="de-DE"/>
              <a:t> </a:t>
            </a:r>
          </a:p>
        </p:txBody>
      </p:sp>
      <p:sp>
        <p:nvSpPr>
          <p:cNvPr id="9" name="Textplatzhalter 8">
            <a:extLst>
              <a:ext uri="{FF2B5EF4-FFF2-40B4-BE49-F238E27FC236}">
                <a16:creationId xmlns:a16="http://schemas.microsoft.com/office/drawing/2014/main" id="{A5439DBF-50F7-019A-47CA-651D5CBDA896}"/>
              </a:ext>
            </a:extLst>
          </p:cNvPr>
          <p:cNvSpPr>
            <a:spLocks noGrp="1" noRot="1" noMove="1" noResize="1" noEditPoints="1" noAdjustHandles="1" noChangeArrowheads="1" noChangeShapeType="1"/>
          </p:cNvSpPr>
          <p:nvPr>
            <p:ph type="body" sz="quarter" idx="11"/>
          </p:nvPr>
        </p:nvSpPr>
        <p:spPr>
          <a:xfrm>
            <a:off x="10492042" y="5627338"/>
            <a:ext cx="1291971" cy="862362"/>
          </a:xfrm>
        </p:spPr>
        <p:txBody>
          <a:bodyPr/>
          <a:lstStyle/>
          <a:p>
            <a:r>
              <a:rPr lang="de-DE"/>
              <a:t> </a:t>
            </a:r>
          </a:p>
        </p:txBody>
      </p:sp>
      <p:sp>
        <p:nvSpPr>
          <p:cNvPr id="2" name="Titel 1">
            <a:extLst>
              <a:ext uri="{FF2B5EF4-FFF2-40B4-BE49-F238E27FC236}">
                <a16:creationId xmlns:a16="http://schemas.microsoft.com/office/drawing/2014/main" id="{2D2A6FFE-4B16-FAF0-3A85-FED8D07A633D}"/>
              </a:ext>
            </a:extLst>
          </p:cNvPr>
          <p:cNvSpPr>
            <a:spLocks noGrp="1"/>
          </p:cNvSpPr>
          <p:nvPr>
            <p:ph type="title"/>
          </p:nvPr>
        </p:nvSpPr>
        <p:spPr>
          <a:xfrm>
            <a:off x="407987" y="408417"/>
            <a:ext cx="9998755" cy="1307980"/>
          </a:xfrm>
        </p:spPr>
        <p:txBody>
          <a:bodyPr/>
          <a:lstStyle/>
          <a:p>
            <a:r>
              <a:rPr lang="de-DE" dirty="0"/>
              <a:t>Was können Sie tun? </a:t>
            </a:r>
          </a:p>
        </p:txBody>
      </p:sp>
    </p:spTree>
    <p:extLst>
      <p:ext uri="{BB962C8B-B14F-4D97-AF65-F5344CB8AC3E}">
        <p14:creationId xmlns:p14="http://schemas.microsoft.com/office/powerpoint/2010/main" val="12871364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E3DE83-85EA-3B5D-3BDE-7F622EAF253B}"/>
            </a:ext>
          </a:extLst>
        </p:cNvPr>
        <p:cNvGrpSpPr/>
        <p:nvPr/>
      </p:nvGrpSpPr>
      <p:grpSpPr>
        <a:xfrm>
          <a:off x="0" y="0"/>
          <a:ext cx="0" cy="0"/>
          <a:chOff x="0" y="0"/>
          <a:chExt cx="0" cy="0"/>
        </a:xfrm>
      </p:grpSpPr>
      <p:sp>
        <p:nvSpPr>
          <p:cNvPr id="17" name="Bildplatzhalter 16">
            <a:extLst>
              <a:ext uri="{FF2B5EF4-FFF2-40B4-BE49-F238E27FC236}">
                <a16:creationId xmlns:a16="http://schemas.microsoft.com/office/drawing/2014/main" id="{4643CD95-1EE0-ADEB-FF52-ED9691139845}"/>
              </a:ext>
            </a:extLst>
          </p:cNvPr>
          <p:cNvSpPr>
            <a:spLocks noGrp="1"/>
          </p:cNvSpPr>
          <p:nvPr>
            <p:ph type="pic" sz="quarter" idx="15"/>
          </p:nvPr>
        </p:nvSpPr>
        <p:spPr/>
        <p:txBody>
          <a:bodyPr/>
          <a:lstStyle/>
          <a:p>
            <a:endParaRPr lang="de-DE" dirty="0"/>
          </a:p>
        </p:txBody>
      </p:sp>
      <p:sp>
        <p:nvSpPr>
          <p:cNvPr id="8" name="Textplatzhalter 7">
            <a:extLst>
              <a:ext uri="{FF2B5EF4-FFF2-40B4-BE49-F238E27FC236}">
                <a16:creationId xmlns:a16="http://schemas.microsoft.com/office/drawing/2014/main" id="{49983BF8-59F0-174C-571A-DD2E67C3C4B1}"/>
              </a:ext>
            </a:extLst>
          </p:cNvPr>
          <p:cNvSpPr>
            <a:spLocks noGrp="1" noRot="1" noMove="1" noResize="1" noEditPoints="1" noAdjustHandles="1" noChangeArrowheads="1" noChangeShapeType="1"/>
          </p:cNvSpPr>
          <p:nvPr>
            <p:ph type="body" sz="quarter" idx="10"/>
          </p:nvPr>
        </p:nvSpPr>
        <p:spPr>
          <a:xfrm>
            <a:off x="330994" y="6143749"/>
            <a:ext cx="1014413" cy="425488"/>
          </a:xfrm>
        </p:spPr>
        <p:txBody>
          <a:bodyPr/>
          <a:lstStyle/>
          <a:p>
            <a:r>
              <a:rPr lang="de-DE"/>
              <a:t> </a:t>
            </a:r>
          </a:p>
        </p:txBody>
      </p:sp>
      <p:sp>
        <p:nvSpPr>
          <p:cNvPr id="9" name="Textplatzhalter 8">
            <a:extLst>
              <a:ext uri="{FF2B5EF4-FFF2-40B4-BE49-F238E27FC236}">
                <a16:creationId xmlns:a16="http://schemas.microsoft.com/office/drawing/2014/main" id="{D6C829E2-3A94-FE02-C968-0937508EEEEB}"/>
              </a:ext>
            </a:extLst>
          </p:cNvPr>
          <p:cNvSpPr>
            <a:spLocks noGrp="1" noRot="1" noMove="1" noResize="1" noEditPoints="1" noAdjustHandles="1" noChangeArrowheads="1" noChangeShapeType="1"/>
          </p:cNvSpPr>
          <p:nvPr>
            <p:ph type="body" sz="quarter" idx="11"/>
          </p:nvPr>
        </p:nvSpPr>
        <p:spPr>
          <a:xfrm>
            <a:off x="10492042" y="5627338"/>
            <a:ext cx="1291971" cy="862362"/>
          </a:xfrm>
        </p:spPr>
        <p:txBody>
          <a:bodyPr/>
          <a:lstStyle/>
          <a:p>
            <a:r>
              <a:rPr lang="de-DE"/>
              <a:t> </a:t>
            </a:r>
          </a:p>
        </p:txBody>
      </p:sp>
      <p:sp>
        <p:nvSpPr>
          <p:cNvPr id="2" name="Titel 1">
            <a:extLst>
              <a:ext uri="{FF2B5EF4-FFF2-40B4-BE49-F238E27FC236}">
                <a16:creationId xmlns:a16="http://schemas.microsoft.com/office/drawing/2014/main" id="{5F752177-D334-C0BE-6C43-D33073FB6D35}"/>
              </a:ext>
            </a:extLst>
          </p:cNvPr>
          <p:cNvSpPr>
            <a:spLocks noGrp="1"/>
          </p:cNvSpPr>
          <p:nvPr>
            <p:ph type="title"/>
          </p:nvPr>
        </p:nvSpPr>
        <p:spPr>
          <a:xfrm>
            <a:off x="407987" y="408417"/>
            <a:ext cx="9998755" cy="1307980"/>
          </a:xfrm>
        </p:spPr>
        <p:txBody>
          <a:bodyPr/>
          <a:lstStyle/>
          <a:p>
            <a:r>
              <a:rPr lang="de-DE" dirty="0"/>
              <a:t>Übersicht</a:t>
            </a:r>
            <a:br>
              <a:rPr lang="de-DE" dirty="0"/>
            </a:br>
            <a:br>
              <a:rPr lang="de-DE" dirty="0"/>
            </a:br>
            <a:endParaRPr lang="de-DE" dirty="0"/>
          </a:p>
        </p:txBody>
      </p:sp>
      <p:sp>
        <p:nvSpPr>
          <p:cNvPr id="3" name="Text Box 6">
            <a:extLst>
              <a:ext uri="{FF2B5EF4-FFF2-40B4-BE49-F238E27FC236}">
                <a16:creationId xmlns:a16="http://schemas.microsoft.com/office/drawing/2014/main" id="{7F3F216C-20EC-DDB1-527E-3A7DEFEA580D}"/>
              </a:ext>
            </a:extLst>
          </p:cNvPr>
          <p:cNvSpPr txBox="1">
            <a:spLocks noChangeArrowheads="1"/>
          </p:cNvSpPr>
          <p:nvPr/>
        </p:nvSpPr>
        <p:spPr bwMode="auto">
          <a:xfrm>
            <a:off x="1676401" y="1044668"/>
            <a:ext cx="7705725" cy="5770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marL="742950" indent="-742950" eaLnBrk="1" hangingPunct="1">
              <a:lnSpc>
                <a:spcPts val="4500"/>
              </a:lnSpc>
              <a:buAutoNum type="arabicPeriod"/>
              <a:defRPr/>
            </a:pPr>
            <a:r>
              <a:rPr lang="de-DE" altLang="de-DE" dirty="0">
                <a:solidFill>
                  <a:schemeClr val="bg1"/>
                </a:solidFill>
                <a:latin typeface="Aptos "/>
              </a:rPr>
              <a:t>Zivilgesellschaft – eine Erklärung </a:t>
            </a:r>
          </a:p>
          <a:p>
            <a:pPr marL="742950" indent="-742950" eaLnBrk="1" hangingPunct="1">
              <a:lnSpc>
                <a:spcPts val="4500"/>
              </a:lnSpc>
              <a:buAutoNum type="arabicPeriod"/>
              <a:defRPr/>
            </a:pPr>
            <a:r>
              <a:rPr lang="de-DE" altLang="de-DE" dirty="0">
                <a:solidFill>
                  <a:schemeClr val="bg1"/>
                </a:solidFill>
                <a:latin typeface="Aptos "/>
              </a:rPr>
              <a:t>CIVICUS Monitor</a:t>
            </a:r>
          </a:p>
          <a:p>
            <a:pPr marL="742950" indent="-742950" eaLnBrk="1" hangingPunct="1">
              <a:lnSpc>
                <a:spcPts val="4500"/>
              </a:lnSpc>
              <a:buAutoNum type="arabicPeriod"/>
              <a:defRPr/>
            </a:pPr>
            <a:r>
              <a:rPr lang="de-DE" altLang="de-DE" dirty="0">
                <a:solidFill>
                  <a:schemeClr val="bg1"/>
                </a:solidFill>
                <a:latin typeface="Aptos "/>
              </a:rPr>
              <a:t>Globale Lage der Zivilgesellschaft</a:t>
            </a:r>
          </a:p>
          <a:p>
            <a:pPr marL="742950" indent="-742950" eaLnBrk="1" hangingPunct="1">
              <a:lnSpc>
                <a:spcPts val="4500"/>
              </a:lnSpc>
              <a:buAutoNum type="arabicPeriod"/>
              <a:defRPr/>
            </a:pPr>
            <a:r>
              <a:rPr lang="de-DE" altLang="de-DE" dirty="0">
                <a:solidFill>
                  <a:schemeClr val="bg1"/>
                </a:solidFill>
                <a:latin typeface="Aptos "/>
              </a:rPr>
              <a:t>Blick auf die Regionen </a:t>
            </a:r>
          </a:p>
          <a:p>
            <a:pPr marL="742950" indent="-742950" eaLnBrk="1" hangingPunct="1">
              <a:lnSpc>
                <a:spcPts val="4500"/>
              </a:lnSpc>
              <a:buFontTx/>
              <a:buAutoNum type="arabicPeriod"/>
              <a:defRPr/>
            </a:pPr>
            <a:r>
              <a:rPr lang="de-DE" altLang="de-DE" dirty="0">
                <a:solidFill>
                  <a:schemeClr val="bg1"/>
                </a:solidFill>
                <a:latin typeface="Aptos "/>
              </a:rPr>
              <a:t>Einschränkungen in Deutschland</a:t>
            </a:r>
          </a:p>
          <a:p>
            <a:pPr marL="742950" indent="-742950" eaLnBrk="1" hangingPunct="1">
              <a:lnSpc>
                <a:spcPts val="4500"/>
              </a:lnSpc>
              <a:buAutoNum type="arabicPeriod"/>
              <a:defRPr/>
            </a:pPr>
            <a:r>
              <a:rPr lang="de-DE" altLang="de-DE" dirty="0">
                <a:solidFill>
                  <a:schemeClr val="bg1"/>
                </a:solidFill>
                <a:latin typeface="Aptos "/>
              </a:rPr>
              <a:t>Schwerpunkt: Rechtsstaat unter Druck</a:t>
            </a:r>
          </a:p>
          <a:p>
            <a:pPr marL="742950" indent="-742950" eaLnBrk="1" hangingPunct="1">
              <a:lnSpc>
                <a:spcPts val="4500"/>
              </a:lnSpc>
              <a:buAutoNum type="arabicPeriod"/>
              <a:defRPr/>
            </a:pPr>
            <a:r>
              <a:rPr lang="de-DE" altLang="de-DE" dirty="0">
                <a:solidFill>
                  <a:schemeClr val="bg1"/>
                </a:solidFill>
                <a:latin typeface="Aptos "/>
              </a:rPr>
              <a:t>Was tut Brot für die Welt? </a:t>
            </a:r>
          </a:p>
          <a:p>
            <a:pPr marL="742950" indent="-742950" eaLnBrk="1" hangingPunct="1">
              <a:lnSpc>
                <a:spcPts val="4500"/>
              </a:lnSpc>
              <a:buAutoNum type="arabicPeriod"/>
              <a:defRPr/>
            </a:pPr>
            <a:r>
              <a:rPr lang="de-DE" altLang="de-DE" dirty="0">
                <a:solidFill>
                  <a:schemeClr val="bg1"/>
                </a:solidFill>
                <a:latin typeface="Aptos "/>
              </a:rPr>
              <a:t>Unsere Forderungen </a:t>
            </a:r>
          </a:p>
          <a:p>
            <a:pPr marL="742950" indent="-742950" eaLnBrk="1" hangingPunct="1">
              <a:lnSpc>
                <a:spcPts val="4500"/>
              </a:lnSpc>
              <a:buAutoNum type="arabicPeriod"/>
              <a:defRPr/>
            </a:pPr>
            <a:r>
              <a:rPr lang="de-DE" altLang="de-DE" dirty="0">
                <a:solidFill>
                  <a:schemeClr val="bg1"/>
                </a:solidFill>
                <a:latin typeface="Aptos "/>
              </a:rPr>
              <a:t>Was können Sie tun? </a:t>
            </a:r>
          </a:p>
          <a:p>
            <a:pPr marL="742950" indent="-742950" eaLnBrk="1" hangingPunct="1">
              <a:lnSpc>
                <a:spcPts val="4500"/>
              </a:lnSpc>
              <a:buAutoNum type="arabicPeriod"/>
              <a:defRPr/>
            </a:pPr>
            <a:endParaRPr lang="de-DE" altLang="de-DE" b="1" dirty="0">
              <a:solidFill>
                <a:schemeClr val="bg1"/>
              </a:solidFill>
              <a:latin typeface="Georgia" charset="0"/>
            </a:endParaRPr>
          </a:p>
        </p:txBody>
      </p:sp>
    </p:spTree>
    <p:extLst>
      <p:ext uri="{BB962C8B-B14F-4D97-AF65-F5344CB8AC3E}">
        <p14:creationId xmlns:p14="http://schemas.microsoft.com/office/powerpoint/2010/main" val="22295462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69C621-06FD-98AF-E254-5C737E5845BD}"/>
            </a:ext>
          </a:extLst>
        </p:cNvPr>
        <p:cNvGrpSpPr/>
        <p:nvPr/>
      </p:nvGrpSpPr>
      <p:grpSpPr>
        <a:xfrm>
          <a:off x="0" y="0"/>
          <a:ext cx="0" cy="0"/>
          <a:chOff x="0" y="0"/>
          <a:chExt cx="0" cy="0"/>
        </a:xfrm>
      </p:grpSpPr>
      <p:sp>
        <p:nvSpPr>
          <p:cNvPr id="5" name="Textplatzhalter 4">
            <a:extLst>
              <a:ext uri="{FF2B5EF4-FFF2-40B4-BE49-F238E27FC236}">
                <a16:creationId xmlns:a16="http://schemas.microsoft.com/office/drawing/2014/main" id="{F96CA0C8-315B-C26D-C789-81E9C744A150}"/>
              </a:ext>
            </a:extLst>
          </p:cNvPr>
          <p:cNvSpPr>
            <a:spLocks noGrp="1"/>
          </p:cNvSpPr>
          <p:nvPr>
            <p:ph type="body" sz="quarter" idx="16"/>
          </p:nvPr>
        </p:nvSpPr>
        <p:spPr>
          <a:xfrm>
            <a:off x="6240464" y="1700213"/>
            <a:ext cx="5543550" cy="3834996"/>
          </a:xfrm>
        </p:spPr>
        <p:txBody>
          <a:bodyPr/>
          <a:lstStyle/>
          <a:p>
            <a:pPr>
              <a:buClr>
                <a:srgbClr val="EA690B"/>
              </a:buClr>
              <a:buFont typeface="Arial" panose="020B0604020202020204" pitchFamily="34" charset="0"/>
              <a:buChar char="•"/>
            </a:pPr>
            <a:r>
              <a:rPr lang="de-DE" altLang="de-DE" sz="2500" dirty="0"/>
              <a:t>Stellung beziehen bei Diskriminierung und Diffamierung </a:t>
            </a:r>
          </a:p>
          <a:p>
            <a:pPr>
              <a:buClr>
                <a:srgbClr val="EA690B"/>
              </a:buClr>
            </a:pPr>
            <a:endParaRPr lang="de-DE" altLang="de-DE" sz="2500" dirty="0"/>
          </a:p>
          <a:p>
            <a:pPr>
              <a:buClr>
                <a:srgbClr val="EA690B"/>
              </a:buClr>
              <a:buFont typeface="Arial" panose="020B0604020202020204" pitchFamily="34" charset="0"/>
              <a:buChar char="•"/>
            </a:pPr>
            <a:r>
              <a:rPr lang="de-DE" altLang="de-DE" sz="2500" dirty="0"/>
              <a:t>Eilaktionen unterstützen </a:t>
            </a:r>
          </a:p>
          <a:p>
            <a:pPr>
              <a:buClr>
                <a:srgbClr val="EA690B"/>
              </a:buClr>
            </a:pPr>
            <a:endParaRPr lang="de-DE" altLang="de-DE" sz="2500" dirty="0"/>
          </a:p>
          <a:p>
            <a:pPr>
              <a:buClr>
                <a:srgbClr val="EA690B"/>
              </a:buClr>
              <a:buFont typeface="Arial" panose="020B0604020202020204" pitchFamily="34" charset="0"/>
              <a:buChar char="•"/>
            </a:pPr>
            <a:r>
              <a:rPr lang="de-DE" altLang="de-DE" sz="2500" dirty="0"/>
              <a:t>Bewusst und kritisch einkaufen</a:t>
            </a:r>
          </a:p>
          <a:p>
            <a:pPr>
              <a:buClr>
                <a:srgbClr val="EA690B"/>
              </a:buClr>
            </a:pPr>
            <a:endParaRPr lang="de-DE" altLang="de-DE" sz="2500" dirty="0"/>
          </a:p>
          <a:p>
            <a:pPr>
              <a:buClr>
                <a:srgbClr val="EA690B"/>
              </a:buClr>
              <a:buFont typeface="Arial" panose="020B0604020202020204" pitchFamily="34" charset="0"/>
              <a:buChar char="•"/>
            </a:pPr>
            <a:r>
              <a:rPr lang="de-DE" altLang="de-DE" sz="2500" dirty="0"/>
              <a:t>Politisch aktiv sein  </a:t>
            </a:r>
          </a:p>
        </p:txBody>
      </p:sp>
      <p:pic>
        <p:nvPicPr>
          <p:cNvPr id="4" name="Bildplatzhalter 3">
            <a:extLst>
              <a:ext uri="{FF2B5EF4-FFF2-40B4-BE49-F238E27FC236}">
                <a16:creationId xmlns:a16="http://schemas.microsoft.com/office/drawing/2014/main" id="{A9B87A57-B04D-5186-D4D6-819AF8E08A36}"/>
              </a:ext>
            </a:extLst>
          </p:cNvPr>
          <p:cNvPicPr>
            <a:picLocks noGrp="1" noChangeAspect="1"/>
          </p:cNvPicPr>
          <p:nvPr>
            <p:ph type="pic" sz="quarter" idx="15"/>
          </p:nvPr>
        </p:nvPicPr>
        <p:blipFill>
          <a:blip r:embed="rId2"/>
          <a:srcRect l="2379" r="2379"/>
          <a:stretch>
            <a:fillRect/>
          </a:stretch>
        </p:blipFill>
        <p:spPr>
          <a:prstGeom prst="rect">
            <a:avLst/>
          </a:prstGeom>
        </p:spPr>
      </p:pic>
      <p:sp>
        <p:nvSpPr>
          <p:cNvPr id="8" name="Fußzeilenplatzhalter 7">
            <a:extLst>
              <a:ext uri="{FF2B5EF4-FFF2-40B4-BE49-F238E27FC236}">
                <a16:creationId xmlns:a16="http://schemas.microsoft.com/office/drawing/2014/main" id="{FE9E6463-AEBC-A0EC-3B9F-AA46C84B53B6}"/>
              </a:ext>
            </a:extLst>
          </p:cNvPr>
          <p:cNvSpPr>
            <a:spLocks noGrp="1"/>
          </p:cNvSpPr>
          <p:nvPr>
            <p:ph type="ftr" sz="quarter" idx="11"/>
          </p:nvPr>
        </p:nvSpPr>
        <p:spPr/>
        <p:txBody>
          <a:bodyPr/>
          <a:lstStyle/>
          <a:p>
            <a:r>
              <a:rPr lang="de-DE"/>
              <a:t>Altas der Zivilgesellschaft       Juli 2025</a:t>
            </a:r>
          </a:p>
        </p:txBody>
      </p:sp>
      <p:sp>
        <p:nvSpPr>
          <p:cNvPr id="9" name="Foliennummernplatzhalter 8">
            <a:extLst>
              <a:ext uri="{FF2B5EF4-FFF2-40B4-BE49-F238E27FC236}">
                <a16:creationId xmlns:a16="http://schemas.microsoft.com/office/drawing/2014/main" id="{77458CFE-B360-5A3E-61E5-0CB8AA832C5A}"/>
              </a:ext>
            </a:extLst>
          </p:cNvPr>
          <p:cNvSpPr>
            <a:spLocks noGrp="1"/>
          </p:cNvSpPr>
          <p:nvPr>
            <p:ph type="sldNum" sz="quarter" idx="12"/>
          </p:nvPr>
        </p:nvSpPr>
        <p:spPr/>
        <p:txBody>
          <a:bodyPr/>
          <a:lstStyle/>
          <a:p>
            <a:pPr algn="l"/>
            <a:r>
              <a:rPr lang="de-DE"/>
              <a:t>Seite </a:t>
            </a:r>
            <a:fld id="{41785235-C45D-416C-A1F8-20B4A1A03B93}" type="slidenum">
              <a:rPr lang="de-DE" smtClean="0"/>
              <a:pPr algn="l"/>
              <a:t>40</a:t>
            </a:fld>
            <a:endParaRPr lang="de-DE"/>
          </a:p>
        </p:txBody>
      </p:sp>
      <p:sp>
        <p:nvSpPr>
          <p:cNvPr id="2" name="Titel 1">
            <a:extLst>
              <a:ext uri="{FF2B5EF4-FFF2-40B4-BE49-F238E27FC236}">
                <a16:creationId xmlns:a16="http://schemas.microsoft.com/office/drawing/2014/main" id="{844E8D2E-F4CF-D036-77BA-714531230707}"/>
              </a:ext>
            </a:extLst>
          </p:cNvPr>
          <p:cNvSpPr txBox="1">
            <a:spLocks/>
          </p:cNvSpPr>
          <p:nvPr/>
        </p:nvSpPr>
        <p:spPr>
          <a:xfrm>
            <a:off x="6148254" y="314784"/>
            <a:ext cx="5060996" cy="1224000"/>
          </a:xfrm>
          <a:prstGeom prst="rect">
            <a:avLst/>
          </a:prstGeom>
        </p:spPr>
        <p:txBody>
          <a:bodyPr/>
          <a:lstStyle>
            <a:lvl1pPr algn="l" defTabSz="914400" rtl="0" eaLnBrk="1" latinLnBrk="0" hangingPunct="1">
              <a:lnSpc>
                <a:spcPct val="80000"/>
              </a:lnSpc>
              <a:spcBef>
                <a:spcPct val="0"/>
              </a:spcBef>
              <a:buNone/>
              <a:defRPr sz="4500" b="1" kern="1200" spc="-100" baseline="0">
                <a:solidFill>
                  <a:schemeClr val="accent1"/>
                </a:solidFill>
                <a:latin typeface="+mj-lt"/>
                <a:ea typeface="+mj-ea"/>
                <a:cs typeface="+mj-cs"/>
              </a:defRPr>
            </a:lvl1pPr>
          </a:lstStyle>
          <a:p>
            <a:r>
              <a:rPr lang="de-DE" sz="3000" dirty="0"/>
              <a:t>Was können Sie tun? </a:t>
            </a:r>
          </a:p>
          <a:p>
            <a:r>
              <a:rPr lang="de-DE" sz="3000" dirty="0"/>
              <a:t>Aktiv werden für Menschenrechte </a:t>
            </a:r>
          </a:p>
        </p:txBody>
      </p:sp>
      <p:pic>
        <p:nvPicPr>
          <p:cNvPr id="6" name="Grafik 5">
            <a:extLst>
              <a:ext uri="{FF2B5EF4-FFF2-40B4-BE49-F238E27FC236}">
                <a16:creationId xmlns:a16="http://schemas.microsoft.com/office/drawing/2014/main" id="{C3D2F70F-39B7-B060-6F31-3816048EF854}"/>
              </a:ext>
            </a:extLst>
          </p:cNvPr>
          <p:cNvPicPr>
            <a:picLocks noChangeAspect="1"/>
          </p:cNvPicPr>
          <p:nvPr/>
        </p:nvPicPr>
        <p:blipFill>
          <a:blip r:embed="rId3"/>
          <a:stretch>
            <a:fillRect/>
          </a:stretch>
        </p:blipFill>
        <p:spPr>
          <a:xfrm>
            <a:off x="933450" y="1538784"/>
            <a:ext cx="4420428" cy="3153844"/>
          </a:xfrm>
          <a:prstGeom prst="rect">
            <a:avLst/>
          </a:prstGeom>
        </p:spPr>
      </p:pic>
    </p:spTree>
    <p:extLst>
      <p:ext uri="{BB962C8B-B14F-4D97-AF65-F5344CB8AC3E}">
        <p14:creationId xmlns:p14="http://schemas.microsoft.com/office/powerpoint/2010/main" val="7925336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3E1400-DA02-B73E-DAFB-FFC30D3BCCE7}"/>
            </a:ext>
          </a:extLst>
        </p:cNvPr>
        <p:cNvGrpSpPr/>
        <p:nvPr/>
      </p:nvGrpSpPr>
      <p:grpSpPr>
        <a:xfrm>
          <a:off x="0" y="0"/>
          <a:ext cx="0" cy="0"/>
          <a:chOff x="0" y="0"/>
          <a:chExt cx="0" cy="0"/>
        </a:xfrm>
      </p:grpSpPr>
      <p:sp>
        <p:nvSpPr>
          <p:cNvPr id="9" name="Bildplatzhalter 8">
            <a:extLst>
              <a:ext uri="{FF2B5EF4-FFF2-40B4-BE49-F238E27FC236}">
                <a16:creationId xmlns:a16="http://schemas.microsoft.com/office/drawing/2014/main" id="{B7732471-AD01-80A2-A6F8-AD00DA127EA8}"/>
              </a:ext>
            </a:extLst>
          </p:cNvPr>
          <p:cNvSpPr>
            <a:spLocks noGrp="1"/>
          </p:cNvSpPr>
          <p:nvPr>
            <p:ph type="pic" sz="quarter" idx="15"/>
          </p:nvPr>
        </p:nvSpPr>
        <p:spPr/>
        <p:txBody>
          <a:bodyPr/>
          <a:lstStyle/>
          <a:p>
            <a:endParaRPr lang="de-DE"/>
          </a:p>
        </p:txBody>
      </p:sp>
      <p:sp>
        <p:nvSpPr>
          <p:cNvPr id="3" name="Titel 2">
            <a:extLst>
              <a:ext uri="{FF2B5EF4-FFF2-40B4-BE49-F238E27FC236}">
                <a16:creationId xmlns:a16="http://schemas.microsoft.com/office/drawing/2014/main" id="{17594D64-9AB4-0C86-3FAF-DC0FCE697D4C}"/>
              </a:ext>
            </a:extLst>
          </p:cNvPr>
          <p:cNvSpPr>
            <a:spLocks noGrp="1"/>
          </p:cNvSpPr>
          <p:nvPr>
            <p:ph type="ctrTitle"/>
          </p:nvPr>
        </p:nvSpPr>
        <p:spPr>
          <a:xfrm>
            <a:off x="407987" y="407986"/>
            <a:ext cx="11376025" cy="2157414"/>
          </a:xfrm>
        </p:spPr>
        <p:txBody>
          <a:bodyPr/>
          <a:lstStyle/>
          <a:p>
            <a:r>
              <a:rPr lang="de-DE"/>
              <a:t>Vielen Dank für Ihre </a:t>
            </a:r>
            <a:br>
              <a:rPr lang="de-DE"/>
            </a:br>
            <a:r>
              <a:rPr lang="de-DE"/>
              <a:t>Aufmerksamkeit</a:t>
            </a:r>
          </a:p>
        </p:txBody>
      </p:sp>
      <p:sp>
        <p:nvSpPr>
          <p:cNvPr id="4" name="Textplatzhalter 3">
            <a:extLst>
              <a:ext uri="{FF2B5EF4-FFF2-40B4-BE49-F238E27FC236}">
                <a16:creationId xmlns:a16="http://schemas.microsoft.com/office/drawing/2014/main" id="{83B0D6D4-6EC1-62DA-A2CD-876CDF6AC075}"/>
              </a:ext>
            </a:extLst>
          </p:cNvPr>
          <p:cNvSpPr>
            <a:spLocks noGrp="1" noRot="1" noMove="1" noResize="1" noEditPoints="1" noAdjustHandles="1" noChangeArrowheads="1" noChangeShapeType="1"/>
          </p:cNvSpPr>
          <p:nvPr>
            <p:ph type="body" sz="quarter" idx="11"/>
          </p:nvPr>
        </p:nvSpPr>
        <p:spPr>
          <a:xfrm>
            <a:off x="10492042" y="5627338"/>
            <a:ext cx="1291971" cy="862362"/>
          </a:xfrm>
        </p:spPr>
        <p:txBody>
          <a:bodyPr/>
          <a:lstStyle/>
          <a:p>
            <a:r>
              <a:rPr lang="de-DE"/>
              <a:t> </a:t>
            </a:r>
          </a:p>
        </p:txBody>
      </p:sp>
      <p:sp>
        <p:nvSpPr>
          <p:cNvPr id="5" name="Textplatzhalter 4">
            <a:extLst>
              <a:ext uri="{FF2B5EF4-FFF2-40B4-BE49-F238E27FC236}">
                <a16:creationId xmlns:a16="http://schemas.microsoft.com/office/drawing/2014/main" id="{C00E54DB-7CD7-5240-871A-293EBF6231BF}"/>
              </a:ext>
            </a:extLst>
          </p:cNvPr>
          <p:cNvSpPr>
            <a:spLocks noGrp="1"/>
          </p:cNvSpPr>
          <p:nvPr>
            <p:ph type="body" sz="quarter" idx="16"/>
          </p:nvPr>
        </p:nvSpPr>
        <p:spPr>
          <a:xfrm>
            <a:off x="407987" y="2806700"/>
            <a:ext cx="5543551" cy="1485900"/>
          </a:xfrm>
        </p:spPr>
        <p:txBody>
          <a:bodyPr/>
          <a:lstStyle/>
          <a:p>
            <a:r>
              <a:rPr lang="de-DE" b="1" dirty="0"/>
              <a:t>Vorname Name</a:t>
            </a:r>
          </a:p>
          <a:p>
            <a:r>
              <a:rPr lang="de-DE" dirty="0"/>
              <a:t>Funktion</a:t>
            </a:r>
          </a:p>
          <a:p>
            <a:r>
              <a:rPr lang="de-DE" dirty="0"/>
              <a:t>vorname.name@brot-fuer-die-welt.de</a:t>
            </a:r>
          </a:p>
        </p:txBody>
      </p:sp>
    </p:spTree>
    <p:extLst>
      <p:ext uri="{BB962C8B-B14F-4D97-AF65-F5344CB8AC3E}">
        <p14:creationId xmlns:p14="http://schemas.microsoft.com/office/powerpoint/2010/main" val="30912362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53A82D-43A6-3658-8F95-B951358263EE}"/>
            </a:ext>
          </a:extLst>
        </p:cNvPr>
        <p:cNvGrpSpPr/>
        <p:nvPr/>
      </p:nvGrpSpPr>
      <p:grpSpPr>
        <a:xfrm>
          <a:off x="0" y="0"/>
          <a:ext cx="0" cy="0"/>
          <a:chOff x="0" y="0"/>
          <a:chExt cx="0" cy="0"/>
        </a:xfrm>
      </p:grpSpPr>
      <p:sp>
        <p:nvSpPr>
          <p:cNvPr id="17" name="Bildplatzhalter 16">
            <a:extLst>
              <a:ext uri="{FF2B5EF4-FFF2-40B4-BE49-F238E27FC236}">
                <a16:creationId xmlns:a16="http://schemas.microsoft.com/office/drawing/2014/main" id="{A1CA1006-8C03-47D5-4E7A-6DE0149A90FD}"/>
              </a:ext>
            </a:extLst>
          </p:cNvPr>
          <p:cNvSpPr>
            <a:spLocks noGrp="1"/>
          </p:cNvSpPr>
          <p:nvPr>
            <p:ph type="pic" sz="quarter" idx="15"/>
          </p:nvPr>
        </p:nvSpPr>
        <p:spPr/>
        <p:txBody>
          <a:bodyPr/>
          <a:lstStyle/>
          <a:p>
            <a:endParaRPr lang="de-DE" dirty="0"/>
          </a:p>
        </p:txBody>
      </p:sp>
      <p:sp>
        <p:nvSpPr>
          <p:cNvPr id="8" name="Textplatzhalter 7">
            <a:extLst>
              <a:ext uri="{FF2B5EF4-FFF2-40B4-BE49-F238E27FC236}">
                <a16:creationId xmlns:a16="http://schemas.microsoft.com/office/drawing/2014/main" id="{947479B6-F685-67CA-873C-561B8C5819C9}"/>
              </a:ext>
            </a:extLst>
          </p:cNvPr>
          <p:cNvSpPr>
            <a:spLocks noGrp="1" noRot="1" noMove="1" noResize="1" noEditPoints="1" noAdjustHandles="1" noChangeArrowheads="1" noChangeShapeType="1"/>
          </p:cNvSpPr>
          <p:nvPr>
            <p:ph type="body" sz="quarter" idx="10"/>
          </p:nvPr>
        </p:nvSpPr>
        <p:spPr>
          <a:xfrm>
            <a:off x="330994" y="6143749"/>
            <a:ext cx="1014413" cy="425488"/>
          </a:xfrm>
        </p:spPr>
        <p:txBody>
          <a:bodyPr/>
          <a:lstStyle/>
          <a:p>
            <a:r>
              <a:rPr lang="de-DE"/>
              <a:t> </a:t>
            </a:r>
          </a:p>
        </p:txBody>
      </p:sp>
      <p:sp>
        <p:nvSpPr>
          <p:cNvPr id="9" name="Textplatzhalter 8">
            <a:extLst>
              <a:ext uri="{FF2B5EF4-FFF2-40B4-BE49-F238E27FC236}">
                <a16:creationId xmlns:a16="http://schemas.microsoft.com/office/drawing/2014/main" id="{04CCCD50-0FDF-F5A2-3EA6-2F813609954F}"/>
              </a:ext>
            </a:extLst>
          </p:cNvPr>
          <p:cNvSpPr>
            <a:spLocks noGrp="1" noRot="1" noMove="1" noResize="1" noEditPoints="1" noAdjustHandles="1" noChangeArrowheads="1" noChangeShapeType="1"/>
          </p:cNvSpPr>
          <p:nvPr>
            <p:ph type="body" sz="quarter" idx="11"/>
          </p:nvPr>
        </p:nvSpPr>
        <p:spPr>
          <a:xfrm>
            <a:off x="10492042" y="5627338"/>
            <a:ext cx="1291971" cy="862362"/>
          </a:xfrm>
        </p:spPr>
        <p:txBody>
          <a:bodyPr/>
          <a:lstStyle/>
          <a:p>
            <a:r>
              <a:rPr lang="de-DE"/>
              <a:t> </a:t>
            </a:r>
          </a:p>
        </p:txBody>
      </p:sp>
      <p:sp>
        <p:nvSpPr>
          <p:cNvPr id="2" name="Titel 1">
            <a:extLst>
              <a:ext uri="{FF2B5EF4-FFF2-40B4-BE49-F238E27FC236}">
                <a16:creationId xmlns:a16="http://schemas.microsoft.com/office/drawing/2014/main" id="{C5E7EE0B-FE9D-1CE9-AEEE-0F5D7284306E}"/>
              </a:ext>
            </a:extLst>
          </p:cNvPr>
          <p:cNvSpPr>
            <a:spLocks noGrp="1"/>
          </p:cNvSpPr>
          <p:nvPr>
            <p:ph type="title"/>
          </p:nvPr>
        </p:nvSpPr>
        <p:spPr>
          <a:xfrm>
            <a:off x="407987" y="408417"/>
            <a:ext cx="9998755" cy="1307980"/>
          </a:xfrm>
        </p:spPr>
        <p:txBody>
          <a:bodyPr/>
          <a:lstStyle/>
          <a:p>
            <a:r>
              <a:rPr lang="de-DE" dirty="0"/>
              <a:t>Zivilgesellschaft</a:t>
            </a:r>
          </a:p>
        </p:txBody>
      </p:sp>
    </p:spTree>
    <p:extLst>
      <p:ext uri="{BB962C8B-B14F-4D97-AF65-F5344CB8AC3E}">
        <p14:creationId xmlns:p14="http://schemas.microsoft.com/office/powerpoint/2010/main" val="8429271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6533B1-CB6C-C685-A5EC-E686E4BB1B6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F4FE815-BC38-48D0-A418-7D4AA71674EE}"/>
              </a:ext>
            </a:extLst>
          </p:cNvPr>
          <p:cNvSpPr>
            <a:spLocks noGrp="1"/>
          </p:cNvSpPr>
          <p:nvPr>
            <p:ph type="title"/>
          </p:nvPr>
        </p:nvSpPr>
        <p:spPr/>
        <p:txBody>
          <a:bodyPr/>
          <a:lstStyle/>
          <a:p>
            <a:r>
              <a:rPr lang="de-DE" dirty="0"/>
              <a:t>Zivilgesellschaft</a:t>
            </a:r>
            <a:br>
              <a:rPr lang="de-DE" dirty="0"/>
            </a:br>
            <a:r>
              <a:rPr lang="de-DE" dirty="0"/>
              <a:t>Eine Erklärung </a:t>
            </a:r>
          </a:p>
        </p:txBody>
      </p:sp>
      <p:sp>
        <p:nvSpPr>
          <p:cNvPr id="3" name="Inhaltsplatzhalter 2">
            <a:extLst>
              <a:ext uri="{FF2B5EF4-FFF2-40B4-BE49-F238E27FC236}">
                <a16:creationId xmlns:a16="http://schemas.microsoft.com/office/drawing/2014/main" id="{AD2B2497-B34D-1458-854C-BB953F3E28BA}"/>
              </a:ext>
            </a:extLst>
          </p:cNvPr>
          <p:cNvSpPr>
            <a:spLocks noGrp="1"/>
          </p:cNvSpPr>
          <p:nvPr>
            <p:ph idx="1"/>
          </p:nvPr>
        </p:nvSpPr>
        <p:spPr/>
        <p:txBody>
          <a:bodyPr/>
          <a:lstStyle/>
          <a:p>
            <a:pPr lvl="1" eaLnBrk="1" hangingPunct="1">
              <a:buClr>
                <a:srgbClr val="F77025"/>
              </a:buClr>
              <a:buSzPct val="60000"/>
              <a:buFontTx/>
              <a:buChar char="•"/>
              <a:defRPr/>
            </a:pPr>
            <a:r>
              <a:rPr lang="de-DE" sz="2500" dirty="0"/>
              <a:t>Sphäre jenseits von Staat, Wirtschaft und Privatem  </a:t>
            </a:r>
          </a:p>
          <a:p>
            <a:pPr lvl="1" eaLnBrk="1" hangingPunct="1">
              <a:buClr>
                <a:srgbClr val="F77025"/>
              </a:buClr>
              <a:buSzPct val="60000"/>
              <a:buFontTx/>
              <a:buChar char="•"/>
              <a:defRPr/>
            </a:pPr>
            <a:r>
              <a:rPr lang="de-DE" altLang="de-DE" sz="2500" dirty="0" err="1"/>
              <a:t>Akteursebene</a:t>
            </a:r>
            <a:r>
              <a:rPr lang="de-DE" altLang="de-DE" sz="2500" dirty="0"/>
              <a:t>: Nichtregierungsorganisationen, Vereine, soziale Bewegungen, Aktivist*innen </a:t>
            </a:r>
          </a:p>
          <a:p>
            <a:pPr lvl="1" eaLnBrk="1" hangingPunct="1">
              <a:buClr>
                <a:srgbClr val="F77025"/>
              </a:buClr>
              <a:buSzPct val="60000"/>
              <a:buFontTx/>
              <a:buChar char="•"/>
              <a:defRPr/>
            </a:pPr>
            <a:endParaRPr lang="de-DE" altLang="de-DE" dirty="0"/>
          </a:p>
          <a:p>
            <a:pPr marL="0" indent="0">
              <a:buNone/>
            </a:pPr>
            <a:endParaRPr lang="de-DE" dirty="0"/>
          </a:p>
        </p:txBody>
      </p:sp>
      <p:sp>
        <p:nvSpPr>
          <p:cNvPr id="7" name="Fußzeilenplatzhalter 6">
            <a:extLst>
              <a:ext uri="{FF2B5EF4-FFF2-40B4-BE49-F238E27FC236}">
                <a16:creationId xmlns:a16="http://schemas.microsoft.com/office/drawing/2014/main" id="{0ACD06D9-4A56-E1AF-9ED1-25AEDF5C9009}"/>
              </a:ext>
            </a:extLst>
          </p:cNvPr>
          <p:cNvSpPr>
            <a:spLocks noGrp="1"/>
          </p:cNvSpPr>
          <p:nvPr>
            <p:ph type="ftr" sz="quarter" idx="11"/>
          </p:nvPr>
        </p:nvSpPr>
        <p:spPr/>
        <p:txBody>
          <a:bodyPr/>
          <a:lstStyle/>
          <a:p>
            <a:r>
              <a:rPr lang="de-DE"/>
              <a:t>Altas der Zivilgesellschaft       Juli 2025</a:t>
            </a:r>
            <a:endParaRPr lang="de-DE" dirty="0"/>
          </a:p>
        </p:txBody>
      </p:sp>
      <p:sp>
        <p:nvSpPr>
          <p:cNvPr id="8" name="Foliennummernplatzhalter 7">
            <a:extLst>
              <a:ext uri="{FF2B5EF4-FFF2-40B4-BE49-F238E27FC236}">
                <a16:creationId xmlns:a16="http://schemas.microsoft.com/office/drawing/2014/main" id="{FD93556E-5D47-8FEE-4BAC-80342B23996E}"/>
              </a:ext>
            </a:extLst>
          </p:cNvPr>
          <p:cNvSpPr>
            <a:spLocks noGrp="1"/>
          </p:cNvSpPr>
          <p:nvPr>
            <p:ph type="sldNum" sz="quarter" idx="12"/>
          </p:nvPr>
        </p:nvSpPr>
        <p:spPr/>
        <p:txBody>
          <a:bodyPr/>
          <a:lstStyle/>
          <a:p>
            <a:pPr algn="l"/>
            <a:r>
              <a:rPr lang="de-DE"/>
              <a:t>Seite </a:t>
            </a:r>
            <a:fld id="{41785235-C45D-416C-A1F8-20B4A1A03B93}" type="slidenum">
              <a:rPr lang="de-DE" smtClean="0"/>
              <a:pPr algn="l"/>
              <a:t>6</a:t>
            </a:fld>
            <a:endParaRPr lang="de-DE"/>
          </a:p>
        </p:txBody>
      </p:sp>
      <p:sp>
        <p:nvSpPr>
          <p:cNvPr id="5" name="Inhaltsplatzhalter 4">
            <a:extLst>
              <a:ext uri="{FF2B5EF4-FFF2-40B4-BE49-F238E27FC236}">
                <a16:creationId xmlns:a16="http://schemas.microsoft.com/office/drawing/2014/main" id="{E89BA01F-1D0C-E3CA-7A47-FEFB65A05B0D}"/>
              </a:ext>
            </a:extLst>
          </p:cNvPr>
          <p:cNvSpPr>
            <a:spLocks noGrp="1"/>
          </p:cNvSpPr>
          <p:nvPr>
            <p:ph idx="13"/>
          </p:nvPr>
        </p:nvSpPr>
        <p:spPr/>
        <p:txBody>
          <a:bodyPr/>
          <a:lstStyle/>
          <a:p>
            <a:pPr lvl="1" eaLnBrk="1" hangingPunct="1">
              <a:buClr>
                <a:srgbClr val="F77025"/>
              </a:buClr>
              <a:buSzPct val="60000"/>
              <a:buFontTx/>
              <a:buChar char="•"/>
              <a:defRPr/>
            </a:pPr>
            <a:r>
              <a:rPr lang="de-DE" altLang="de-DE" sz="2500" dirty="0"/>
              <a:t>Gemeinnützig und parteipolitisch unabhängig</a:t>
            </a:r>
          </a:p>
          <a:p>
            <a:pPr lvl="1" eaLnBrk="1" hangingPunct="1">
              <a:buClr>
                <a:srgbClr val="F77025"/>
              </a:buClr>
              <a:buSzPct val="60000"/>
              <a:buFontTx/>
              <a:buChar char="•"/>
              <a:defRPr/>
            </a:pPr>
            <a:r>
              <a:rPr lang="de-DE" altLang="de-DE" sz="2500" dirty="0"/>
              <a:t>Voraussetzung: individuelle und kollektive Freiheiten wie Versammlungs- und Vereinigungsfreiheit</a:t>
            </a:r>
          </a:p>
        </p:txBody>
      </p:sp>
    </p:spTree>
    <p:extLst>
      <p:ext uri="{BB962C8B-B14F-4D97-AF65-F5344CB8AC3E}">
        <p14:creationId xmlns:p14="http://schemas.microsoft.com/office/powerpoint/2010/main" val="36924327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CF24DA-62DF-6ED4-1916-976C46D58B9F}"/>
            </a:ext>
          </a:extLst>
        </p:cNvPr>
        <p:cNvGrpSpPr/>
        <p:nvPr/>
      </p:nvGrpSpPr>
      <p:grpSpPr>
        <a:xfrm>
          <a:off x="0" y="0"/>
          <a:ext cx="0" cy="0"/>
          <a:chOff x="0" y="0"/>
          <a:chExt cx="0" cy="0"/>
        </a:xfrm>
      </p:grpSpPr>
      <p:sp>
        <p:nvSpPr>
          <p:cNvPr id="5" name="Textplatzhalter 4">
            <a:extLst>
              <a:ext uri="{FF2B5EF4-FFF2-40B4-BE49-F238E27FC236}">
                <a16:creationId xmlns:a16="http://schemas.microsoft.com/office/drawing/2014/main" id="{C007F2AA-10D8-8ED4-BD57-3164B48751EE}"/>
              </a:ext>
            </a:extLst>
          </p:cNvPr>
          <p:cNvSpPr>
            <a:spLocks noGrp="1"/>
          </p:cNvSpPr>
          <p:nvPr>
            <p:ph type="body" sz="quarter" idx="16"/>
          </p:nvPr>
        </p:nvSpPr>
        <p:spPr>
          <a:xfrm>
            <a:off x="6240464" y="1700213"/>
            <a:ext cx="5543550" cy="3834996"/>
          </a:xfrm>
        </p:spPr>
        <p:txBody>
          <a:bodyPr/>
          <a:lstStyle/>
          <a:p>
            <a:r>
              <a:rPr lang="de-DE" sz="2500" dirty="0"/>
              <a:t>Partner und Arbeit von Brot für die Welt sind betroffen</a:t>
            </a:r>
          </a:p>
          <a:p>
            <a:r>
              <a:rPr lang="de-DE" sz="2500" dirty="0"/>
              <a:t>Menschenrechtliche und demokratische Herausforderung </a:t>
            </a:r>
          </a:p>
          <a:p>
            <a:r>
              <a:rPr lang="de-DE" sz="2500" dirty="0"/>
              <a:t>Angriffe auf unser Entwicklungsverständnis </a:t>
            </a:r>
          </a:p>
        </p:txBody>
      </p:sp>
      <p:sp>
        <p:nvSpPr>
          <p:cNvPr id="8" name="Fußzeilenplatzhalter 7">
            <a:extLst>
              <a:ext uri="{FF2B5EF4-FFF2-40B4-BE49-F238E27FC236}">
                <a16:creationId xmlns:a16="http://schemas.microsoft.com/office/drawing/2014/main" id="{7EA148B2-1EA0-DFEC-7D37-A2B061780745}"/>
              </a:ext>
            </a:extLst>
          </p:cNvPr>
          <p:cNvSpPr>
            <a:spLocks noGrp="1"/>
          </p:cNvSpPr>
          <p:nvPr>
            <p:ph type="ftr" sz="quarter" idx="11"/>
          </p:nvPr>
        </p:nvSpPr>
        <p:spPr/>
        <p:txBody>
          <a:bodyPr/>
          <a:lstStyle/>
          <a:p>
            <a:r>
              <a:rPr lang="de-DE"/>
              <a:t>Altas der Zivilgesellschaft       Juli 2025</a:t>
            </a:r>
          </a:p>
        </p:txBody>
      </p:sp>
      <p:sp>
        <p:nvSpPr>
          <p:cNvPr id="9" name="Foliennummernplatzhalter 8">
            <a:extLst>
              <a:ext uri="{FF2B5EF4-FFF2-40B4-BE49-F238E27FC236}">
                <a16:creationId xmlns:a16="http://schemas.microsoft.com/office/drawing/2014/main" id="{0D49F227-40C7-2926-95D2-DB8DDBAA2DB0}"/>
              </a:ext>
            </a:extLst>
          </p:cNvPr>
          <p:cNvSpPr>
            <a:spLocks noGrp="1"/>
          </p:cNvSpPr>
          <p:nvPr>
            <p:ph type="sldNum" sz="quarter" idx="12"/>
          </p:nvPr>
        </p:nvSpPr>
        <p:spPr/>
        <p:txBody>
          <a:bodyPr/>
          <a:lstStyle/>
          <a:p>
            <a:pPr algn="l"/>
            <a:r>
              <a:rPr lang="de-DE"/>
              <a:t>Seite </a:t>
            </a:r>
            <a:fld id="{41785235-C45D-416C-A1F8-20B4A1A03B93}" type="slidenum">
              <a:rPr lang="de-DE" smtClean="0"/>
              <a:pPr algn="l"/>
              <a:t>7</a:t>
            </a:fld>
            <a:endParaRPr lang="de-DE"/>
          </a:p>
        </p:txBody>
      </p:sp>
      <p:sp>
        <p:nvSpPr>
          <p:cNvPr id="2" name="Titel 1">
            <a:extLst>
              <a:ext uri="{FF2B5EF4-FFF2-40B4-BE49-F238E27FC236}">
                <a16:creationId xmlns:a16="http://schemas.microsoft.com/office/drawing/2014/main" id="{1EB1DA99-FE9B-0B40-C077-C094AF9A8D7B}"/>
              </a:ext>
            </a:extLst>
          </p:cNvPr>
          <p:cNvSpPr txBox="1">
            <a:spLocks/>
          </p:cNvSpPr>
          <p:nvPr/>
        </p:nvSpPr>
        <p:spPr>
          <a:xfrm>
            <a:off x="6148254" y="314784"/>
            <a:ext cx="5060996" cy="1224000"/>
          </a:xfrm>
          <a:prstGeom prst="rect">
            <a:avLst/>
          </a:prstGeom>
        </p:spPr>
        <p:txBody>
          <a:bodyPr/>
          <a:lstStyle>
            <a:lvl1pPr algn="l" defTabSz="914400" rtl="0" eaLnBrk="1" latinLnBrk="0" hangingPunct="1">
              <a:lnSpc>
                <a:spcPct val="80000"/>
              </a:lnSpc>
              <a:spcBef>
                <a:spcPct val="0"/>
              </a:spcBef>
              <a:buNone/>
              <a:defRPr sz="4500" b="1" kern="1200" spc="-100" baseline="0">
                <a:solidFill>
                  <a:schemeClr val="accent1"/>
                </a:solidFill>
                <a:latin typeface="+mj-lt"/>
                <a:ea typeface="+mj-ea"/>
                <a:cs typeface="+mj-cs"/>
              </a:defRPr>
            </a:lvl1pPr>
          </a:lstStyle>
          <a:p>
            <a:pPr eaLnBrk="1" hangingPunct="1">
              <a:lnSpc>
                <a:spcPts val="3000"/>
              </a:lnSpc>
              <a:defRPr/>
            </a:pPr>
            <a:r>
              <a:rPr lang="de-DE" altLang="de-DE" sz="3000" b="1" dirty="0">
                <a:solidFill>
                  <a:srgbClr val="FF6400"/>
                </a:solidFill>
              </a:rPr>
              <a:t>Einschränkung der Zivilgesellschaft</a:t>
            </a:r>
          </a:p>
          <a:p>
            <a:pPr eaLnBrk="1" hangingPunct="1">
              <a:lnSpc>
                <a:spcPts val="3000"/>
              </a:lnSpc>
              <a:defRPr/>
            </a:pPr>
            <a:r>
              <a:rPr lang="de-DE" altLang="de-DE" sz="3000" b="1" dirty="0"/>
              <a:t>Bedeutung für Brot für die Welt</a:t>
            </a:r>
          </a:p>
        </p:txBody>
      </p:sp>
      <p:pic>
        <p:nvPicPr>
          <p:cNvPr id="3" name="Bildplatzhalter 5">
            <a:extLst>
              <a:ext uri="{FF2B5EF4-FFF2-40B4-BE49-F238E27FC236}">
                <a16:creationId xmlns:a16="http://schemas.microsoft.com/office/drawing/2014/main" id="{D7120783-49BD-3143-335E-007957929894}"/>
              </a:ext>
            </a:extLst>
          </p:cNvPr>
          <p:cNvPicPr>
            <a:picLocks noGrp="1" noChangeAspect="1"/>
          </p:cNvPicPr>
          <p:nvPr>
            <p:ph type="pic" sz="quarter" idx="15"/>
          </p:nvPr>
        </p:nvPicPr>
        <p:blipFill rotWithShape="1">
          <a:blip r:embed="rId2"/>
          <a:srcRect l="18324" r="18324"/>
          <a:stretch/>
        </p:blipFill>
        <p:spPr>
          <a:xfrm>
            <a:off x="407988" y="368300"/>
            <a:ext cx="5543550" cy="5653088"/>
          </a:xfrm>
          <a:prstGeom prst="rect">
            <a:avLst/>
          </a:prstGeom>
        </p:spPr>
      </p:pic>
    </p:spTree>
    <p:extLst>
      <p:ext uri="{BB962C8B-B14F-4D97-AF65-F5344CB8AC3E}">
        <p14:creationId xmlns:p14="http://schemas.microsoft.com/office/powerpoint/2010/main" val="12960450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3DE6DF-86C9-F648-93D6-20CB9E9419D1}"/>
            </a:ext>
          </a:extLst>
        </p:cNvPr>
        <p:cNvGrpSpPr/>
        <p:nvPr/>
      </p:nvGrpSpPr>
      <p:grpSpPr>
        <a:xfrm>
          <a:off x="0" y="0"/>
          <a:ext cx="0" cy="0"/>
          <a:chOff x="0" y="0"/>
          <a:chExt cx="0" cy="0"/>
        </a:xfrm>
      </p:grpSpPr>
      <p:sp>
        <p:nvSpPr>
          <p:cNvPr id="17" name="Bildplatzhalter 16">
            <a:extLst>
              <a:ext uri="{FF2B5EF4-FFF2-40B4-BE49-F238E27FC236}">
                <a16:creationId xmlns:a16="http://schemas.microsoft.com/office/drawing/2014/main" id="{4A8F80A3-3B40-A5F7-7EB6-39D86C3334A1}"/>
              </a:ext>
            </a:extLst>
          </p:cNvPr>
          <p:cNvSpPr>
            <a:spLocks noGrp="1"/>
          </p:cNvSpPr>
          <p:nvPr>
            <p:ph type="pic" sz="quarter" idx="15"/>
          </p:nvPr>
        </p:nvSpPr>
        <p:spPr/>
        <p:txBody>
          <a:bodyPr/>
          <a:lstStyle/>
          <a:p>
            <a:endParaRPr lang="de-DE" dirty="0"/>
          </a:p>
        </p:txBody>
      </p:sp>
      <p:sp>
        <p:nvSpPr>
          <p:cNvPr id="8" name="Textplatzhalter 7">
            <a:extLst>
              <a:ext uri="{FF2B5EF4-FFF2-40B4-BE49-F238E27FC236}">
                <a16:creationId xmlns:a16="http://schemas.microsoft.com/office/drawing/2014/main" id="{7FE98E20-1F3A-77F3-0B0B-17093011655C}"/>
              </a:ext>
            </a:extLst>
          </p:cNvPr>
          <p:cNvSpPr>
            <a:spLocks noGrp="1" noRot="1" noMove="1" noResize="1" noEditPoints="1" noAdjustHandles="1" noChangeArrowheads="1" noChangeShapeType="1"/>
          </p:cNvSpPr>
          <p:nvPr>
            <p:ph type="body" sz="quarter" idx="10"/>
          </p:nvPr>
        </p:nvSpPr>
        <p:spPr>
          <a:xfrm>
            <a:off x="330994" y="6143749"/>
            <a:ext cx="1014413" cy="425488"/>
          </a:xfrm>
        </p:spPr>
        <p:txBody>
          <a:bodyPr/>
          <a:lstStyle/>
          <a:p>
            <a:r>
              <a:rPr lang="de-DE"/>
              <a:t> </a:t>
            </a:r>
          </a:p>
        </p:txBody>
      </p:sp>
      <p:sp>
        <p:nvSpPr>
          <p:cNvPr id="9" name="Textplatzhalter 8">
            <a:extLst>
              <a:ext uri="{FF2B5EF4-FFF2-40B4-BE49-F238E27FC236}">
                <a16:creationId xmlns:a16="http://schemas.microsoft.com/office/drawing/2014/main" id="{6B9FC421-51AD-6691-F484-A7B0848A8E16}"/>
              </a:ext>
            </a:extLst>
          </p:cNvPr>
          <p:cNvSpPr>
            <a:spLocks noGrp="1" noRot="1" noMove="1" noResize="1" noEditPoints="1" noAdjustHandles="1" noChangeArrowheads="1" noChangeShapeType="1"/>
          </p:cNvSpPr>
          <p:nvPr>
            <p:ph type="body" sz="quarter" idx="11"/>
          </p:nvPr>
        </p:nvSpPr>
        <p:spPr>
          <a:xfrm>
            <a:off x="10492042" y="5627338"/>
            <a:ext cx="1291971" cy="862362"/>
          </a:xfrm>
        </p:spPr>
        <p:txBody>
          <a:bodyPr/>
          <a:lstStyle/>
          <a:p>
            <a:r>
              <a:rPr lang="de-DE"/>
              <a:t> </a:t>
            </a:r>
          </a:p>
        </p:txBody>
      </p:sp>
      <p:sp>
        <p:nvSpPr>
          <p:cNvPr id="2" name="Titel 1">
            <a:extLst>
              <a:ext uri="{FF2B5EF4-FFF2-40B4-BE49-F238E27FC236}">
                <a16:creationId xmlns:a16="http://schemas.microsoft.com/office/drawing/2014/main" id="{11609E38-869E-D6A5-745A-8BB76880236A}"/>
              </a:ext>
            </a:extLst>
          </p:cNvPr>
          <p:cNvSpPr>
            <a:spLocks noGrp="1"/>
          </p:cNvSpPr>
          <p:nvPr>
            <p:ph type="title"/>
          </p:nvPr>
        </p:nvSpPr>
        <p:spPr>
          <a:xfrm>
            <a:off x="407987" y="408417"/>
            <a:ext cx="9998755" cy="1307980"/>
          </a:xfrm>
        </p:spPr>
        <p:txBody>
          <a:bodyPr/>
          <a:lstStyle/>
          <a:p>
            <a:r>
              <a:rPr lang="de-DE" dirty="0"/>
              <a:t>CIVICUS Monitor</a:t>
            </a:r>
          </a:p>
        </p:txBody>
      </p:sp>
    </p:spTree>
    <p:extLst>
      <p:ext uri="{BB962C8B-B14F-4D97-AF65-F5344CB8AC3E}">
        <p14:creationId xmlns:p14="http://schemas.microsoft.com/office/powerpoint/2010/main" val="24290719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A841B1-8675-217A-2DE6-1453D8BE906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B614456-10F9-590E-71CA-32413A303FC0}"/>
              </a:ext>
            </a:extLst>
          </p:cNvPr>
          <p:cNvSpPr>
            <a:spLocks noGrp="1"/>
          </p:cNvSpPr>
          <p:nvPr>
            <p:ph type="title"/>
          </p:nvPr>
        </p:nvSpPr>
        <p:spPr/>
        <p:txBody>
          <a:bodyPr/>
          <a:lstStyle/>
          <a:p>
            <a:r>
              <a:rPr lang="de-DE" dirty="0"/>
              <a:t>CIVICUS-Monitor</a:t>
            </a:r>
            <a:br>
              <a:rPr lang="de-DE" dirty="0"/>
            </a:br>
            <a:r>
              <a:rPr lang="de-DE" dirty="0"/>
              <a:t>Länderkategorien </a:t>
            </a:r>
          </a:p>
        </p:txBody>
      </p:sp>
      <p:sp>
        <p:nvSpPr>
          <p:cNvPr id="7" name="Fußzeilenplatzhalter 6">
            <a:extLst>
              <a:ext uri="{FF2B5EF4-FFF2-40B4-BE49-F238E27FC236}">
                <a16:creationId xmlns:a16="http://schemas.microsoft.com/office/drawing/2014/main" id="{38E6FFA3-F298-6E87-6581-7DAD9B139DFD}"/>
              </a:ext>
            </a:extLst>
          </p:cNvPr>
          <p:cNvSpPr>
            <a:spLocks noGrp="1"/>
          </p:cNvSpPr>
          <p:nvPr>
            <p:ph type="ftr" sz="quarter" idx="11"/>
          </p:nvPr>
        </p:nvSpPr>
        <p:spPr/>
        <p:txBody>
          <a:bodyPr/>
          <a:lstStyle/>
          <a:p>
            <a:r>
              <a:rPr lang="de-DE"/>
              <a:t>Altas der Zivilgesellschaft       Juli 2025</a:t>
            </a:r>
          </a:p>
        </p:txBody>
      </p:sp>
      <p:sp>
        <p:nvSpPr>
          <p:cNvPr id="8" name="Foliennummernplatzhalter 7">
            <a:extLst>
              <a:ext uri="{FF2B5EF4-FFF2-40B4-BE49-F238E27FC236}">
                <a16:creationId xmlns:a16="http://schemas.microsoft.com/office/drawing/2014/main" id="{528C9A5D-11F4-24D5-5638-BBB5A1D5FF33}"/>
              </a:ext>
            </a:extLst>
          </p:cNvPr>
          <p:cNvSpPr>
            <a:spLocks noGrp="1"/>
          </p:cNvSpPr>
          <p:nvPr>
            <p:ph type="sldNum" sz="quarter" idx="12"/>
          </p:nvPr>
        </p:nvSpPr>
        <p:spPr/>
        <p:txBody>
          <a:bodyPr/>
          <a:lstStyle/>
          <a:p>
            <a:pPr algn="l"/>
            <a:r>
              <a:rPr lang="de-DE"/>
              <a:t>Seite </a:t>
            </a:r>
            <a:fld id="{41785235-C45D-416C-A1F8-20B4A1A03B93}" type="slidenum">
              <a:rPr lang="de-DE" smtClean="0"/>
              <a:pPr algn="l"/>
              <a:t>9</a:t>
            </a:fld>
            <a:endParaRPr lang="de-DE"/>
          </a:p>
        </p:txBody>
      </p:sp>
      <p:grpSp>
        <p:nvGrpSpPr>
          <p:cNvPr id="45" name="Gruppieren 7">
            <a:extLst>
              <a:ext uri="{FF2B5EF4-FFF2-40B4-BE49-F238E27FC236}">
                <a16:creationId xmlns:a16="http://schemas.microsoft.com/office/drawing/2014/main" id="{2CB44854-47BF-2CE3-F081-EDB0E021EE59}"/>
              </a:ext>
            </a:extLst>
          </p:cNvPr>
          <p:cNvGrpSpPr>
            <a:grpSpLocks/>
          </p:cNvGrpSpPr>
          <p:nvPr/>
        </p:nvGrpSpPr>
        <p:grpSpPr bwMode="auto">
          <a:xfrm>
            <a:off x="4392613" y="2153444"/>
            <a:ext cx="3117850" cy="3416300"/>
            <a:chOff x="3222625" y="1665288"/>
            <a:chExt cx="3117850" cy="3416300"/>
          </a:xfrm>
        </p:grpSpPr>
        <p:sp>
          <p:nvSpPr>
            <p:cNvPr id="46" name="Rechteck 45">
              <a:extLst>
                <a:ext uri="{FF2B5EF4-FFF2-40B4-BE49-F238E27FC236}">
                  <a16:creationId xmlns:a16="http://schemas.microsoft.com/office/drawing/2014/main" id="{14695B45-7B04-1ADA-1B85-88D8C39F1C7F}"/>
                </a:ext>
              </a:extLst>
            </p:cNvPr>
            <p:cNvSpPr/>
            <p:nvPr/>
          </p:nvSpPr>
          <p:spPr>
            <a:xfrm>
              <a:off x="3222625" y="4633913"/>
              <a:ext cx="557212" cy="43180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defRPr/>
              </a:pPr>
              <a:endParaRPr lang="de-DE" altLang="de-DE" dirty="0">
                <a:solidFill>
                  <a:srgbClr val="FFFFFF"/>
                </a:solidFill>
              </a:endParaRPr>
            </a:p>
          </p:txBody>
        </p:sp>
        <p:grpSp>
          <p:nvGrpSpPr>
            <p:cNvPr id="47" name="Gruppieren 1">
              <a:extLst>
                <a:ext uri="{FF2B5EF4-FFF2-40B4-BE49-F238E27FC236}">
                  <a16:creationId xmlns:a16="http://schemas.microsoft.com/office/drawing/2014/main" id="{3A0144F2-98B3-0FF6-94EA-161F53293EC1}"/>
                </a:ext>
              </a:extLst>
            </p:cNvPr>
            <p:cNvGrpSpPr>
              <a:grpSpLocks/>
            </p:cNvGrpSpPr>
            <p:nvPr/>
          </p:nvGrpSpPr>
          <p:grpSpPr bwMode="auto">
            <a:xfrm>
              <a:off x="3222625" y="1665288"/>
              <a:ext cx="3117850" cy="3416300"/>
              <a:chOff x="3222625" y="1665288"/>
              <a:chExt cx="3117850" cy="3416300"/>
            </a:xfrm>
          </p:grpSpPr>
          <p:sp>
            <p:nvSpPr>
              <p:cNvPr id="48" name="Rechteck 47">
                <a:extLst>
                  <a:ext uri="{FF2B5EF4-FFF2-40B4-BE49-F238E27FC236}">
                    <a16:creationId xmlns:a16="http://schemas.microsoft.com/office/drawing/2014/main" id="{08FBD830-E847-20F2-777D-29FBD6B6A305}"/>
                  </a:ext>
                </a:extLst>
              </p:cNvPr>
              <p:cNvSpPr/>
              <p:nvPr/>
            </p:nvSpPr>
            <p:spPr>
              <a:xfrm>
                <a:off x="3222625" y="1701801"/>
                <a:ext cx="557212" cy="482600"/>
              </a:xfrm>
              <a:prstGeom prst="rect">
                <a:avLst/>
              </a:prstGeom>
              <a:solidFill>
                <a:srgbClr val="699E3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defRPr/>
                </a:pPr>
                <a:endParaRPr lang="de-DE" altLang="de-DE" dirty="0">
                  <a:solidFill>
                    <a:srgbClr val="FFFFFF"/>
                  </a:solidFill>
                </a:endParaRPr>
              </a:p>
            </p:txBody>
          </p:sp>
          <p:sp>
            <p:nvSpPr>
              <p:cNvPr id="49" name="Rechteck 48">
                <a:extLst>
                  <a:ext uri="{FF2B5EF4-FFF2-40B4-BE49-F238E27FC236}">
                    <a16:creationId xmlns:a16="http://schemas.microsoft.com/office/drawing/2014/main" id="{C74848F6-45C7-3824-DC28-037F479A7B98}"/>
                  </a:ext>
                </a:extLst>
              </p:cNvPr>
              <p:cNvSpPr/>
              <p:nvPr/>
            </p:nvSpPr>
            <p:spPr>
              <a:xfrm>
                <a:off x="3222625" y="2374901"/>
                <a:ext cx="557212" cy="466725"/>
              </a:xfrm>
              <a:prstGeom prst="rect">
                <a:avLst/>
              </a:prstGeom>
              <a:solidFill>
                <a:srgbClr val="9898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defRPr/>
                </a:pPr>
                <a:endParaRPr lang="de-DE" altLang="de-DE" dirty="0">
                  <a:solidFill>
                    <a:srgbClr val="FFFFFF"/>
                  </a:solidFill>
                </a:endParaRPr>
              </a:p>
            </p:txBody>
          </p:sp>
          <p:sp>
            <p:nvSpPr>
              <p:cNvPr id="50" name="Rechteck 49">
                <a:extLst>
                  <a:ext uri="{FF2B5EF4-FFF2-40B4-BE49-F238E27FC236}">
                    <a16:creationId xmlns:a16="http://schemas.microsoft.com/office/drawing/2014/main" id="{F0304E8D-4461-6B80-9E65-8B5D60A93A46}"/>
                  </a:ext>
                </a:extLst>
              </p:cNvPr>
              <p:cNvSpPr/>
              <p:nvPr/>
            </p:nvSpPr>
            <p:spPr>
              <a:xfrm>
                <a:off x="3222625" y="3830638"/>
                <a:ext cx="557212" cy="442913"/>
              </a:xfrm>
              <a:prstGeom prst="rect">
                <a:avLst/>
              </a:prstGeom>
              <a:solidFill>
                <a:srgbClr val="D4490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defRPr/>
                </a:pPr>
                <a:endParaRPr lang="de-DE" altLang="de-DE" dirty="0">
                  <a:solidFill>
                    <a:srgbClr val="FFFFFF"/>
                  </a:solidFill>
                </a:endParaRPr>
              </a:p>
            </p:txBody>
          </p:sp>
          <p:sp>
            <p:nvSpPr>
              <p:cNvPr id="51" name="Rechteck 50">
                <a:extLst>
                  <a:ext uri="{FF2B5EF4-FFF2-40B4-BE49-F238E27FC236}">
                    <a16:creationId xmlns:a16="http://schemas.microsoft.com/office/drawing/2014/main" id="{671305C2-89D2-C891-9AC6-BA611FC823A0}"/>
                  </a:ext>
                </a:extLst>
              </p:cNvPr>
              <p:cNvSpPr/>
              <p:nvPr/>
            </p:nvSpPr>
            <p:spPr>
              <a:xfrm>
                <a:off x="3222625" y="3116263"/>
                <a:ext cx="557212" cy="47307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defRPr/>
                </a:pPr>
                <a:endParaRPr lang="de-DE" altLang="de-DE" dirty="0">
                  <a:solidFill>
                    <a:srgbClr val="FFFFFF"/>
                  </a:solidFill>
                </a:endParaRPr>
              </a:p>
            </p:txBody>
          </p:sp>
          <p:sp>
            <p:nvSpPr>
              <p:cNvPr id="52" name="Textfeld 10">
                <a:extLst>
                  <a:ext uri="{FF2B5EF4-FFF2-40B4-BE49-F238E27FC236}">
                    <a16:creationId xmlns:a16="http://schemas.microsoft.com/office/drawing/2014/main" id="{29EE18D2-B472-6E91-4B55-7E95DB4E7B4D}"/>
                  </a:ext>
                </a:extLst>
              </p:cNvPr>
              <p:cNvSpPr txBox="1">
                <a:spLocks noChangeArrowheads="1"/>
              </p:cNvSpPr>
              <p:nvPr/>
            </p:nvSpPr>
            <p:spPr bwMode="auto">
              <a:xfrm>
                <a:off x="4248150" y="1665288"/>
                <a:ext cx="2092325"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de-DE" altLang="de-DE" dirty="0">
                    <a:latin typeface="Georgia" panose="02040502050405020303" pitchFamily="18" charset="0"/>
                  </a:rPr>
                  <a:t>offen</a:t>
                </a:r>
              </a:p>
              <a:p>
                <a:endParaRPr lang="de-DE" altLang="de-DE" dirty="0">
                  <a:latin typeface="Georgia" panose="02040502050405020303" pitchFamily="18" charset="0"/>
                </a:endParaRPr>
              </a:p>
              <a:p>
                <a:r>
                  <a:rPr lang="de-DE" altLang="de-DE" dirty="0">
                    <a:latin typeface="Georgia" panose="02040502050405020303" pitchFamily="18" charset="0"/>
                  </a:rPr>
                  <a:t>beeinträchtigt</a:t>
                </a:r>
              </a:p>
              <a:p>
                <a:endParaRPr lang="de-DE" altLang="de-DE" dirty="0">
                  <a:latin typeface="Georgia" panose="02040502050405020303" pitchFamily="18" charset="0"/>
                </a:endParaRPr>
              </a:p>
              <a:p>
                <a:r>
                  <a:rPr lang="de-DE" altLang="de-DE" dirty="0">
                    <a:latin typeface="Georgia" panose="02040502050405020303" pitchFamily="18" charset="0"/>
                  </a:rPr>
                  <a:t>beschränkt</a:t>
                </a:r>
              </a:p>
              <a:p>
                <a:endParaRPr lang="de-DE" altLang="de-DE" dirty="0">
                  <a:latin typeface="Georgia" panose="02040502050405020303" pitchFamily="18" charset="0"/>
                </a:endParaRPr>
              </a:p>
              <a:p>
                <a:r>
                  <a:rPr lang="de-DE" altLang="de-DE" dirty="0">
                    <a:latin typeface="Georgia" panose="02040502050405020303" pitchFamily="18" charset="0"/>
                  </a:rPr>
                  <a:t>unterdrückt</a:t>
                </a:r>
              </a:p>
              <a:p>
                <a:endParaRPr lang="de-DE" altLang="de-DE" dirty="0">
                  <a:latin typeface="Georgia" panose="02040502050405020303" pitchFamily="18" charset="0"/>
                </a:endParaRPr>
              </a:p>
              <a:p>
                <a:r>
                  <a:rPr lang="de-DE" altLang="de-DE" dirty="0">
                    <a:latin typeface="Georgia" panose="02040502050405020303" pitchFamily="18" charset="0"/>
                  </a:rPr>
                  <a:t>geschlossen</a:t>
                </a:r>
                <a:endParaRPr lang="de-DE" altLang="de-DE" dirty="0"/>
              </a:p>
            </p:txBody>
          </p:sp>
        </p:grpSp>
      </p:grpSp>
    </p:spTree>
    <p:extLst>
      <p:ext uri="{BB962C8B-B14F-4D97-AF65-F5344CB8AC3E}">
        <p14:creationId xmlns:p14="http://schemas.microsoft.com/office/powerpoint/2010/main" val="3236822505"/>
      </p:ext>
    </p:extLst>
  </p:cSld>
  <p:clrMapOvr>
    <a:masterClrMapping/>
  </p:clrMapOvr>
</p:sld>
</file>

<file path=ppt/theme/theme1.xml><?xml version="1.0" encoding="utf-8"?>
<a:theme xmlns:a="http://schemas.openxmlformats.org/drawingml/2006/main" name="Brot für die Welt">
  <a:themeElements>
    <a:clrScheme name="Benutzerdefiniert 79">
      <a:dk1>
        <a:sysClr val="windowText" lastClr="000000"/>
      </a:dk1>
      <a:lt1>
        <a:sysClr val="window" lastClr="FFFFFF"/>
      </a:lt1>
      <a:dk2>
        <a:srgbClr val="FF9BF0"/>
      </a:dk2>
      <a:lt2>
        <a:srgbClr val="BFBFBF"/>
      </a:lt2>
      <a:accent1>
        <a:srgbClr val="FF6400"/>
      </a:accent1>
      <a:accent2>
        <a:srgbClr val="730050"/>
      </a:accent2>
      <a:accent3>
        <a:srgbClr val="00008C"/>
      </a:accent3>
      <a:accent4>
        <a:srgbClr val="50CDFF"/>
      </a:accent4>
      <a:accent5>
        <a:srgbClr val="005F69"/>
      </a:accent5>
      <a:accent6>
        <a:srgbClr val="37D773"/>
      </a:accent6>
      <a:hlink>
        <a:srgbClr val="000000"/>
      </a:hlink>
      <a:folHlink>
        <a:srgbClr val="000000"/>
      </a:folHlink>
    </a:clrScheme>
    <a:fontScheme name="Benutzerdefiniert 36">
      <a:majorFont>
        <a:latin typeface="Aptos Narrow"/>
        <a:ea typeface=""/>
        <a:cs typeface=""/>
      </a:majorFont>
      <a:minorFont>
        <a:latin typeface="Apt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sz="1500" dirty="0" smtClean="0"/>
        </a:defPPr>
      </a:lstStyle>
      <a:style>
        <a:lnRef idx="2">
          <a:schemeClr val="accent1">
            <a:shade val="15000"/>
          </a:schemeClr>
        </a:lnRef>
        <a:fillRef idx="1">
          <a:schemeClr val="accent1"/>
        </a:fillRef>
        <a:effectRef idx="0">
          <a:schemeClr val="accent1"/>
        </a:effectRef>
        <a:fontRef idx="minor">
          <a:schemeClr val="lt1"/>
        </a:fontRef>
      </a:style>
    </a:spDef>
    <a:lnDef>
      <a:spPr>
        <a:ln w="12700"/>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lgn="l">
          <a:defRPr dirty="0" err="1" smtClean="0"/>
        </a:defPPr>
      </a:lstStyle>
    </a:txDef>
  </a:objectDefaults>
  <a:extraClrSchemeLst/>
  <a:extLst>
    <a:ext uri="{05A4C25C-085E-4340-85A3-A5531E510DB2}">
      <thm15:themeFamily xmlns:thm15="http://schemas.microsoft.com/office/thememl/2012/main" name="BfdW_PowerPoint_2025-08-18.potx" id="{D208EEFA-AF2D-4DB9-9ACA-F0A57C7A1F4F}" vid="{2AFA099E-EB11-45EE-A98E-8436A4388BD1}"/>
    </a:ext>
  </a:extLst>
</a:theme>
</file>

<file path=ppt/theme/theme2.xml><?xml version="1.0" encoding="utf-8"?>
<a:theme xmlns:a="http://schemas.openxmlformats.org/drawingml/2006/main" name="Office">
  <a:themeElements>
    <a:clrScheme name="Benutzerdefiniert 79">
      <a:dk1>
        <a:sysClr val="windowText" lastClr="000000"/>
      </a:dk1>
      <a:lt1>
        <a:sysClr val="window" lastClr="FFFFFF"/>
      </a:lt1>
      <a:dk2>
        <a:srgbClr val="FF9BF0"/>
      </a:dk2>
      <a:lt2>
        <a:srgbClr val="BFBFBF"/>
      </a:lt2>
      <a:accent1>
        <a:srgbClr val="FF6400"/>
      </a:accent1>
      <a:accent2>
        <a:srgbClr val="730050"/>
      </a:accent2>
      <a:accent3>
        <a:srgbClr val="00008C"/>
      </a:accent3>
      <a:accent4>
        <a:srgbClr val="50CDFF"/>
      </a:accent4>
      <a:accent5>
        <a:srgbClr val="005F69"/>
      </a:accent5>
      <a:accent6>
        <a:srgbClr val="37D773"/>
      </a:accent6>
      <a:hlink>
        <a:srgbClr val="000000"/>
      </a:hlink>
      <a:folHlink>
        <a:srgbClr val="000000"/>
      </a:folHlink>
    </a:clrScheme>
    <a:fontScheme name="Benutzerdefiniert 36">
      <a:majorFont>
        <a:latin typeface="Aptos Narrow"/>
        <a:ea typeface=""/>
        <a:cs typeface=""/>
      </a:majorFont>
      <a:minorFont>
        <a:latin typeface="Apt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a:themeElements>
    <a:clrScheme name="Benutzerdefiniert 79">
      <a:dk1>
        <a:sysClr val="windowText" lastClr="000000"/>
      </a:dk1>
      <a:lt1>
        <a:sysClr val="window" lastClr="FFFFFF"/>
      </a:lt1>
      <a:dk2>
        <a:srgbClr val="FF9BF0"/>
      </a:dk2>
      <a:lt2>
        <a:srgbClr val="BFBFBF"/>
      </a:lt2>
      <a:accent1>
        <a:srgbClr val="FF6400"/>
      </a:accent1>
      <a:accent2>
        <a:srgbClr val="730050"/>
      </a:accent2>
      <a:accent3>
        <a:srgbClr val="00008C"/>
      </a:accent3>
      <a:accent4>
        <a:srgbClr val="50CDFF"/>
      </a:accent4>
      <a:accent5>
        <a:srgbClr val="005F69"/>
      </a:accent5>
      <a:accent6>
        <a:srgbClr val="37D773"/>
      </a:accent6>
      <a:hlink>
        <a:srgbClr val="000000"/>
      </a:hlink>
      <a:folHlink>
        <a:srgbClr val="000000"/>
      </a:folHlink>
    </a:clrScheme>
    <a:fontScheme name="Benutzerdefiniert 36">
      <a:majorFont>
        <a:latin typeface="Aptos Narrow"/>
        <a:ea typeface=""/>
        <a:cs typeface=""/>
      </a:majorFont>
      <a:minorFont>
        <a:latin typeface="Apt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BfdW_PowerPoint_2025-08-18</Template>
  <TotalTime>0</TotalTime>
  <Words>5671</Words>
  <Application>Microsoft Office PowerPoint</Application>
  <PresentationFormat>Breitbild</PresentationFormat>
  <Paragraphs>652</Paragraphs>
  <Slides>41</Slides>
  <Notes>24</Notes>
  <HiddenSlides>0</HiddenSlides>
  <MMClips>0</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41</vt:i4>
      </vt:variant>
    </vt:vector>
  </HeadingPairs>
  <TitlesOfParts>
    <vt:vector size="50" baseType="lpstr">
      <vt:lpstr>Aptos</vt:lpstr>
      <vt:lpstr>Aptos </vt:lpstr>
      <vt:lpstr>Aptos Narrow</vt:lpstr>
      <vt:lpstr>Aptos Narrow (Überschriften)</vt:lpstr>
      <vt:lpstr>Arial</vt:lpstr>
      <vt:lpstr>Georgia</vt:lpstr>
      <vt:lpstr>Oxfam TSTAR PRO Medium</vt:lpstr>
      <vt:lpstr>Wingdings</vt:lpstr>
      <vt:lpstr>Brot für die Welt</vt:lpstr>
      <vt:lpstr> Atlas der  Zivilgesellschaft </vt:lpstr>
      <vt:lpstr>PowerPoint-Präsentation</vt:lpstr>
      <vt:lpstr>Zivilgesellschaft</vt:lpstr>
      <vt:lpstr>Übersicht  </vt:lpstr>
      <vt:lpstr>Zivilgesellschaft</vt:lpstr>
      <vt:lpstr>Zivilgesellschaft Eine Erklärung </vt:lpstr>
      <vt:lpstr>PowerPoint-Präsentation</vt:lpstr>
      <vt:lpstr>CIVICUS Monitor</vt:lpstr>
      <vt:lpstr>CIVICUS-Monitor Länderkategorien </vt:lpstr>
      <vt:lpstr>CIVICUS-Monitor Länderkategorien </vt:lpstr>
      <vt:lpstr>CIVICUS-Monitor Methode des CIVICUS-Monitors</vt:lpstr>
      <vt:lpstr>Globale Lage der Zivilgesellschaft</vt:lpstr>
      <vt:lpstr>Globale Lage der Zivilgesellschaft</vt:lpstr>
      <vt:lpstr>Globale Lage der Zivilgesellschaft</vt:lpstr>
      <vt:lpstr>Globale Lage der Zivilgesellschaft</vt:lpstr>
      <vt:lpstr>PowerPoint-Präsentation</vt:lpstr>
      <vt:lpstr>PowerPoint-Präsentation</vt:lpstr>
      <vt:lpstr>PowerPoint-Präsentation</vt:lpstr>
      <vt:lpstr>Blick auf die Regionen </vt:lpstr>
      <vt:lpstr>Blick auf die Regionen  Naher Osten und Nordafrika </vt:lpstr>
      <vt:lpstr>Blick auf die Regionen  Afrika südlich der Sahara </vt:lpstr>
      <vt:lpstr>Blick auf die Regionen  Amerika </vt:lpstr>
      <vt:lpstr>Blick auf die Regionen  Asien/Pazifik </vt:lpstr>
      <vt:lpstr>Blick auf die Regionen  Europa/Zentralasien </vt:lpstr>
      <vt:lpstr>Einschränkungen in Deutschland</vt:lpstr>
      <vt:lpstr>Einschränkungen in Deutschland </vt:lpstr>
      <vt:lpstr>Einschränkungen in Deutschland Angriffe auf Journalist*innen </vt:lpstr>
      <vt:lpstr>Schwerpunkt: Rechtsstaat unter Druck </vt:lpstr>
      <vt:lpstr>Schwerpunkt: Rechtstaat unter Druck  Autokratie für viele, Demokratie für wenige </vt:lpstr>
      <vt:lpstr>Schwerpunkt: Rechtstaat unter Druck Angriffe auf das Justizsystem</vt:lpstr>
      <vt:lpstr>Schwerpunkt: Rechtstaat unter Druck Lawfare </vt:lpstr>
      <vt:lpstr>Schwerpunkt: Rechtstaat unter Druck  Finanzierung von Zivilgesellschaft</vt:lpstr>
      <vt:lpstr>Was tut Brot für die Welt? </vt:lpstr>
      <vt:lpstr>PowerPoint-Präsentation</vt:lpstr>
      <vt:lpstr>Was tut Brot für die Welt? </vt:lpstr>
      <vt:lpstr>Unsere Forderungen </vt:lpstr>
      <vt:lpstr>Unsere Forderungen  Mit Recht zu mehr Gerechtigkeit </vt:lpstr>
      <vt:lpstr>Unsere Forderungen  Mit Recht zu mehr Gerechtigkeit </vt:lpstr>
      <vt:lpstr>Was können Sie tun? </vt:lpstr>
      <vt:lpstr>PowerPoint-Präsentation</vt:lpstr>
      <vt:lpstr>Vielen Dank für Ihre  Aufmerksamkeit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Liekenbröcker, Nicole</dc:creator>
  <cp:lastModifiedBy>Hofmann, Philippa</cp:lastModifiedBy>
  <cp:revision>26</cp:revision>
  <dcterms:created xsi:type="dcterms:W3CDTF">2025-08-18T13:42:57Z</dcterms:created>
  <dcterms:modified xsi:type="dcterms:W3CDTF">2025-09-15T09:21:06Z</dcterms:modified>
</cp:coreProperties>
</file>