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32"/>
  </p:notesMasterIdLst>
  <p:handoutMasterIdLst>
    <p:handoutMasterId r:id="rId33"/>
  </p:handoutMasterIdLst>
  <p:sldIdLst>
    <p:sldId id="256" r:id="rId6"/>
    <p:sldId id="340" r:id="rId7"/>
    <p:sldId id="365" r:id="rId8"/>
    <p:sldId id="366" r:id="rId9"/>
    <p:sldId id="367" r:id="rId10"/>
    <p:sldId id="368" r:id="rId11"/>
    <p:sldId id="369" r:id="rId12"/>
    <p:sldId id="370" r:id="rId13"/>
    <p:sldId id="371" r:id="rId14"/>
    <p:sldId id="372" r:id="rId15"/>
    <p:sldId id="373" r:id="rId16"/>
    <p:sldId id="374" r:id="rId17"/>
    <p:sldId id="375"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321" r:id="rId31"/>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4">
          <p15:clr>
            <a:srgbClr val="A4A3A4"/>
          </p15:clr>
        </p15:guide>
        <p15:guide id="2" orient="horz" pos="1026">
          <p15:clr>
            <a:srgbClr val="A4A3A4"/>
          </p15:clr>
        </p15:guide>
        <p15:guide id="3" orient="horz" pos="4156">
          <p15:clr>
            <a:srgbClr val="A4A3A4"/>
          </p15:clr>
        </p15:guide>
        <p15:guide id="4" pos="158">
          <p15:clr>
            <a:srgbClr val="A4A3A4"/>
          </p15:clr>
        </p15:guide>
        <p15:guide id="5" pos="5602">
          <p15:clr>
            <a:srgbClr val="A4A3A4"/>
          </p15:clr>
        </p15:guide>
        <p15:guide id="6" pos="385">
          <p15:clr>
            <a:srgbClr val="A4A3A4"/>
          </p15:clr>
        </p15:guide>
        <p15:guide id="7" orient="horz" pos="3566">
          <p15:clr>
            <a:srgbClr val="A4A3A4"/>
          </p15:clr>
        </p15:guide>
        <p15:guide id="8" orient="horz" pos="482">
          <p15:clr>
            <a:srgbClr val="A4A3A4"/>
          </p15:clr>
        </p15:guide>
        <p15:guide id="9" orient="horz" pos="12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rsten.lichtblau" initials="tli"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37" autoAdjust="0"/>
    <p:restoredTop sz="94006"/>
  </p:normalViewPr>
  <p:slideViewPr>
    <p:cSldViewPr snapToGrid="0">
      <p:cViewPr varScale="1">
        <p:scale>
          <a:sx n="61" d="100"/>
          <a:sy n="61" d="100"/>
        </p:scale>
        <p:origin x="1232" y="60"/>
      </p:cViewPr>
      <p:guideLst>
        <p:guide orient="horz" pos="164"/>
        <p:guide orient="horz" pos="1026"/>
        <p:guide orient="horz" pos="4156"/>
        <p:guide pos="158"/>
        <p:guide pos="5602"/>
        <p:guide pos="385"/>
        <p:guide orient="horz" pos="3566"/>
        <p:guide orient="horz" pos="482"/>
        <p:guide orient="horz" pos="1241"/>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27" d="100"/>
          <a:sy n="127" d="100"/>
        </p:scale>
        <p:origin x="338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_rels/viewProps.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72FE959-CA3E-F54C-BE50-B9956D030D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de-DE"/>
          </a:p>
        </p:txBody>
      </p:sp>
      <p:sp>
        <p:nvSpPr>
          <p:cNvPr id="3" name="Datumsplatzhalter 2">
            <a:extLst>
              <a:ext uri="{FF2B5EF4-FFF2-40B4-BE49-F238E27FC236}">
                <a16:creationId xmlns:a16="http://schemas.microsoft.com/office/drawing/2014/main" id="{3EB3BFF7-948C-0048-A98A-E3FA7807E7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defRPr>
            </a:lvl1pPr>
          </a:lstStyle>
          <a:p>
            <a:pPr>
              <a:defRPr/>
            </a:pPr>
            <a:fld id="{B9C78499-AF4B-43DF-8E8A-9D1074403EF5}" type="datetimeFigureOut">
              <a:rPr lang="de-DE"/>
              <a:pPr>
                <a:defRPr/>
              </a:pPr>
              <a:t>31.07.2025</a:t>
            </a:fld>
            <a:endParaRPr lang="de-DE"/>
          </a:p>
        </p:txBody>
      </p:sp>
      <p:sp>
        <p:nvSpPr>
          <p:cNvPr id="4" name="Fußzeilenplatzhalter 3">
            <a:extLst>
              <a:ext uri="{FF2B5EF4-FFF2-40B4-BE49-F238E27FC236}">
                <a16:creationId xmlns:a16="http://schemas.microsoft.com/office/drawing/2014/main" id="{D0DB29D4-EE76-3447-B471-8113E27755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de-DE"/>
          </a:p>
        </p:txBody>
      </p:sp>
      <p:sp>
        <p:nvSpPr>
          <p:cNvPr id="5" name="Foliennummernplatzhalter 4">
            <a:extLst>
              <a:ext uri="{FF2B5EF4-FFF2-40B4-BE49-F238E27FC236}">
                <a16:creationId xmlns:a16="http://schemas.microsoft.com/office/drawing/2014/main" id="{B10BFF68-E433-0848-999C-C1A32C6653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charset="0"/>
              </a:defRPr>
            </a:lvl1pPr>
          </a:lstStyle>
          <a:p>
            <a:pPr>
              <a:defRPr/>
            </a:pPr>
            <a:fld id="{47B85CF2-BB9F-492C-A2F0-3C437802A352}" type="slidenum">
              <a:rPr lang="de-DE"/>
              <a:pPr>
                <a:defRPr/>
              </a:pPr>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7F872A4-EE1A-C742-82CB-8ED7BB7145C5}"/>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3075" name="Rectangle 3">
            <a:extLst>
              <a:ext uri="{FF2B5EF4-FFF2-40B4-BE49-F238E27FC236}">
                <a16:creationId xmlns:a16="http://schemas.microsoft.com/office/drawing/2014/main" id="{5FF72D09-DBD4-9241-8212-8F3EB717E8A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ltLang="de-DE"/>
          </a:p>
        </p:txBody>
      </p:sp>
      <p:sp>
        <p:nvSpPr>
          <p:cNvPr id="3076" name="Rectangle 4">
            <a:extLst>
              <a:ext uri="{FF2B5EF4-FFF2-40B4-BE49-F238E27FC236}">
                <a16:creationId xmlns:a16="http://schemas.microsoft.com/office/drawing/2014/main" id="{CD8FD44C-77D8-CA4C-B067-0FDEC85EE07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DD70496A-1A0B-944C-AEC4-7E987962BFF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3078" name="Rectangle 6">
            <a:extLst>
              <a:ext uri="{FF2B5EF4-FFF2-40B4-BE49-F238E27FC236}">
                <a16:creationId xmlns:a16="http://schemas.microsoft.com/office/drawing/2014/main" id="{48557E52-3E6E-064E-8751-2A9774B8401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3079" name="Rectangle 7">
            <a:extLst>
              <a:ext uri="{FF2B5EF4-FFF2-40B4-BE49-F238E27FC236}">
                <a16:creationId xmlns:a16="http://schemas.microsoft.com/office/drawing/2014/main" id="{EBF64C5D-01BB-8D44-BD39-852D9DAC25DA}"/>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F11860A-41A8-4E08-9206-B6A5E4EFE4BC}"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6EB674-2F19-544F-8B43-7177607D04B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D848DD-FEB4-434D-820D-147A5D9C51A3}"/>
              </a:ext>
            </a:extLst>
          </p:cNvPr>
          <p:cNvSpPr>
            <a:spLocks noGrp="1"/>
          </p:cNvSpPr>
          <p:nvPr>
            <p:ph type="body" idx="1"/>
          </p:nvPr>
        </p:nvSpPr>
        <p:spPr/>
        <p:txBody>
          <a:bodyPr/>
          <a:lstStyle/>
          <a:p>
            <a:pPr eaLnBrk="1" hangingPunct="1">
              <a:defRPr/>
            </a:pPr>
            <a:endParaRPr lang="de-DE"/>
          </a:p>
        </p:txBody>
      </p:sp>
      <p:sp>
        <p:nvSpPr>
          <p:cNvPr id="4" name="Foliennummernplatzhalter 3">
            <a:extLst>
              <a:ext uri="{FF2B5EF4-FFF2-40B4-BE49-F238E27FC236}">
                <a16:creationId xmlns:a16="http://schemas.microsoft.com/office/drawing/2014/main" id="{E2D90D53-2008-3049-AEA1-AB9D46D6FEB8}"/>
              </a:ext>
            </a:extLst>
          </p:cNvPr>
          <p:cNvSpPr>
            <a:spLocks noGrp="1"/>
          </p:cNvSpPr>
          <p:nvPr>
            <p:ph type="sldNum" sz="quarter" idx="5"/>
          </p:nvPr>
        </p:nvSpPr>
        <p:spPr/>
        <p:txBody>
          <a:bodyPr/>
          <a:lstStyle/>
          <a:p>
            <a:pPr>
              <a:defRPr/>
            </a:pPr>
            <a:fld id="{31F70A13-3B8D-4A3E-BD43-123D5AEB3E17}" type="slidenum">
              <a:rPr lang="de-DE" altLang="de-DE"/>
              <a:pPr>
                <a:defRPr/>
              </a:pPr>
              <a:t>1</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6EB674-2F19-544F-8B43-7177607D04B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D848DD-FEB4-434D-820D-147A5D9C51A3}"/>
              </a:ext>
            </a:extLst>
          </p:cNvPr>
          <p:cNvSpPr>
            <a:spLocks noGrp="1"/>
          </p:cNvSpPr>
          <p:nvPr>
            <p:ph type="body" idx="1"/>
          </p:nvPr>
        </p:nvSpPr>
        <p:spPr/>
        <p:txBody>
          <a:bodyPr/>
          <a:lstStyle/>
          <a:p>
            <a:pPr eaLnBrk="1" hangingPunct="1">
              <a:defRPr/>
            </a:pPr>
            <a:endParaRPr lang="de-DE"/>
          </a:p>
        </p:txBody>
      </p:sp>
      <p:sp>
        <p:nvSpPr>
          <p:cNvPr id="4" name="Foliennummernplatzhalter 3">
            <a:extLst>
              <a:ext uri="{FF2B5EF4-FFF2-40B4-BE49-F238E27FC236}">
                <a16:creationId xmlns:a16="http://schemas.microsoft.com/office/drawing/2014/main" id="{E2D90D53-2008-3049-AEA1-AB9D46D6FEB8}"/>
              </a:ext>
            </a:extLst>
          </p:cNvPr>
          <p:cNvSpPr>
            <a:spLocks noGrp="1"/>
          </p:cNvSpPr>
          <p:nvPr>
            <p:ph type="sldNum" sz="quarter" idx="5"/>
          </p:nvPr>
        </p:nvSpPr>
        <p:spPr/>
        <p:txBody>
          <a:bodyPr/>
          <a:lstStyle/>
          <a:p>
            <a:pPr>
              <a:defRPr/>
            </a:pPr>
            <a:fld id="{0380C34B-0516-4DCE-AC04-D1869BA01AAE}" type="slidenum">
              <a:rPr lang="de-DE" altLang="de-DE"/>
              <a:pPr>
                <a:defRPr/>
              </a:pPr>
              <a:t>26</a:t>
            </a:fld>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143000" y="3602038"/>
            <a:ext cx="6858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Bildplatzhalter 6">
            <a:extLst>
              <a:ext uri="{FF2B5EF4-FFF2-40B4-BE49-F238E27FC236}">
                <a16:creationId xmlns:a16="http://schemas.microsoft.com/office/drawing/2014/main" id="{54599D84-E6A6-374E-B785-BD101D5EB140}"/>
              </a:ext>
            </a:extLst>
          </p:cNvPr>
          <p:cNvSpPr>
            <a:spLocks noGrp="1"/>
          </p:cNvSpPr>
          <p:nvPr>
            <p:ph type="pic" sz="quarter" idx="10"/>
          </p:nvPr>
        </p:nvSpPr>
        <p:spPr>
          <a:xfrm>
            <a:off x="684213" y="2060575"/>
            <a:ext cx="3527425" cy="1728788"/>
          </a:xfrm>
          <a:prstGeom prst="rect">
            <a:avLst/>
          </a:prstGeom>
        </p:spPr>
        <p:txBody>
          <a:bodyPr/>
          <a:lstStyle/>
          <a:p>
            <a:pPr lvl="0"/>
            <a:endParaRPr lang="de-DE" noProof="0"/>
          </a:p>
        </p:txBody>
      </p:sp>
    </p:spTree>
    <p:extLst>
      <p:ext uri="{BB962C8B-B14F-4D97-AF65-F5344CB8AC3E}">
        <p14:creationId xmlns:p14="http://schemas.microsoft.com/office/powerpoint/2010/main" val="1573822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C120A698-8964-D248-B167-94B58B4ABE56}"/>
              </a:ext>
            </a:extLst>
          </p:cNvPr>
          <p:cNvSpPr>
            <a:spLocks noGrp="1"/>
          </p:cNvSpPr>
          <p:nvPr>
            <p:ph type="pic" sz="quarter" idx="10"/>
          </p:nvPr>
        </p:nvSpPr>
        <p:spPr>
          <a:xfrm>
            <a:off x="269161" y="1628776"/>
            <a:ext cx="1999377" cy="3168649"/>
          </a:xfrm>
          <a:prstGeom prst="rect">
            <a:avLst/>
          </a:prstGeom>
          <a:solidFill>
            <a:schemeClr val="bg1">
              <a:lumMod val="85000"/>
            </a:schemeClr>
          </a:solidFill>
        </p:spPr>
        <p:txBody>
          <a:bodyPr/>
          <a:lstStyle/>
          <a:p>
            <a:pPr lvl="0"/>
            <a:endParaRPr lang="de-DE" noProof="0"/>
          </a:p>
        </p:txBody>
      </p:sp>
      <p:sp>
        <p:nvSpPr>
          <p:cNvPr id="9" name="Bildplatzhalter 3">
            <a:extLst>
              <a:ext uri="{FF2B5EF4-FFF2-40B4-BE49-F238E27FC236}">
                <a16:creationId xmlns:a16="http://schemas.microsoft.com/office/drawing/2014/main" id="{B7CD1127-F4EE-F44C-A480-9D36CDF0C905}"/>
              </a:ext>
            </a:extLst>
          </p:cNvPr>
          <p:cNvSpPr>
            <a:spLocks noGrp="1"/>
          </p:cNvSpPr>
          <p:nvPr>
            <p:ph type="pic" sz="quarter" idx="11"/>
          </p:nvPr>
        </p:nvSpPr>
        <p:spPr>
          <a:xfrm>
            <a:off x="2464673" y="1628776"/>
            <a:ext cx="1999377" cy="3168649"/>
          </a:xfrm>
          <a:prstGeom prst="rect">
            <a:avLst/>
          </a:prstGeom>
          <a:solidFill>
            <a:schemeClr val="bg1">
              <a:lumMod val="85000"/>
            </a:schemeClr>
          </a:solidFill>
        </p:spPr>
        <p:txBody>
          <a:bodyPr/>
          <a:lstStyle/>
          <a:p>
            <a:pPr lvl="0"/>
            <a:endParaRPr lang="de-DE" noProof="0"/>
          </a:p>
        </p:txBody>
      </p:sp>
      <p:sp>
        <p:nvSpPr>
          <p:cNvPr id="10" name="Bildplatzhalter 3">
            <a:extLst>
              <a:ext uri="{FF2B5EF4-FFF2-40B4-BE49-F238E27FC236}">
                <a16:creationId xmlns:a16="http://schemas.microsoft.com/office/drawing/2014/main" id="{5005B89A-962E-7F48-9C54-5452CF4CBDD5}"/>
              </a:ext>
            </a:extLst>
          </p:cNvPr>
          <p:cNvSpPr>
            <a:spLocks noGrp="1"/>
          </p:cNvSpPr>
          <p:nvPr>
            <p:ph type="pic" sz="quarter" idx="12"/>
          </p:nvPr>
        </p:nvSpPr>
        <p:spPr>
          <a:xfrm>
            <a:off x="4679950" y="1628775"/>
            <a:ext cx="1999377" cy="3168649"/>
          </a:xfrm>
          <a:prstGeom prst="rect">
            <a:avLst/>
          </a:prstGeom>
          <a:solidFill>
            <a:schemeClr val="bg1">
              <a:lumMod val="85000"/>
            </a:schemeClr>
          </a:solidFill>
        </p:spPr>
        <p:txBody>
          <a:bodyPr/>
          <a:lstStyle/>
          <a:p>
            <a:pPr lvl="0"/>
            <a:endParaRPr lang="de-DE" noProof="0"/>
          </a:p>
        </p:txBody>
      </p:sp>
      <p:sp>
        <p:nvSpPr>
          <p:cNvPr id="11" name="Bildplatzhalter 3">
            <a:extLst>
              <a:ext uri="{FF2B5EF4-FFF2-40B4-BE49-F238E27FC236}">
                <a16:creationId xmlns:a16="http://schemas.microsoft.com/office/drawing/2014/main" id="{DA806B18-6874-1B45-9698-FB932A20E0A2}"/>
              </a:ext>
            </a:extLst>
          </p:cNvPr>
          <p:cNvSpPr>
            <a:spLocks noGrp="1"/>
          </p:cNvSpPr>
          <p:nvPr>
            <p:ph type="pic" sz="quarter" idx="13"/>
          </p:nvPr>
        </p:nvSpPr>
        <p:spPr>
          <a:xfrm>
            <a:off x="6877050" y="1628775"/>
            <a:ext cx="1999377" cy="3168649"/>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2999788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C120A698-8964-D248-B167-94B58B4ABE56}"/>
              </a:ext>
            </a:extLst>
          </p:cNvPr>
          <p:cNvSpPr>
            <a:spLocks noGrp="1"/>
          </p:cNvSpPr>
          <p:nvPr>
            <p:ph type="pic" sz="quarter" idx="10"/>
          </p:nvPr>
        </p:nvSpPr>
        <p:spPr>
          <a:xfrm>
            <a:off x="269161" y="260351"/>
            <a:ext cx="4194889" cy="3168649"/>
          </a:xfrm>
          <a:prstGeom prst="rect">
            <a:avLst/>
          </a:prstGeom>
          <a:solidFill>
            <a:schemeClr val="bg1">
              <a:lumMod val="85000"/>
            </a:schemeClr>
          </a:solidFill>
        </p:spPr>
        <p:txBody>
          <a:bodyPr/>
          <a:lstStyle/>
          <a:p>
            <a:pPr lvl="0"/>
            <a:endParaRPr lang="de-DE" noProof="0"/>
          </a:p>
        </p:txBody>
      </p:sp>
      <p:sp>
        <p:nvSpPr>
          <p:cNvPr id="10" name="Bildplatzhalter 3">
            <a:extLst>
              <a:ext uri="{FF2B5EF4-FFF2-40B4-BE49-F238E27FC236}">
                <a16:creationId xmlns:a16="http://schemas.microsoft.com/office/drawing/2014/main" id="{5005B89A-962E-7F48-9C54-5452CF4CBDD5}"/>
              </a:ext>
            </a:extLst>
          </p:cNvPr>
          <p:cNvSpPr>
            <a:spLocks noGrp="1"/>
          </p:cNvSpPr>
          <p:nvPr>
            <p:ph type="pic" sz="quarter" idx="12"/>
          </p:nvPr>
        </p:nvSpPr>
        <p:spPr>
          <a:xfrm>
            <a:off x="6877050" y="260351"/>
            <a:ext cx="1999377" cy="3168649"/>
          </a:xfrm>
          <a:prstGeom prst="rect">
            <a:avLst/>
          </a:prstGeom>
          <a:solidFill>
            <a:schemeClr val="bg1">
              <a:lumMod val="85000"/>
            </a:schemeClr>
          </a:solidFill>
        </p:spPr>
        <p:txBody>
          <a:bodyPr/>
          <a:lstStyle/>
          <a:p>
            <a:pPr lvl="0"/>
            <a:endParaRPr lang="de-DE" noProof="0"/>
          </a:p>
        </p:txBody>
      </p:sp>
      <p:sp>
        <p:nvSpPr>
          <p:cNvPr id="6" name="Bildplatzhalter 3">
            <a:extLst>
              <a:ext uri="{FF2B5EF4-FFF2-40B4-BE49-F238E27FC236}">
                <a16:creationId xmlns:a16="http://schemas.microsoft.com/office/drawing/2014/main" id="{C35E6395-1BBC-9644-A04E-56D968F0B814}"/>
              </a:ext>
            </a:extLst>
          </p:cNvPr>
          <p:cNvSpPr>
            <a:spLocks noGrp="1"/>
          </p:cNvSpPr>
          <p:nvPr>
            <p:ph type="pic" sz="quarter" idx="13"/>
          </p:nvPr>
        </p:nvSpPr>
        <p:spPr>
          <a:xfrm>
            <a:off x="4679950" y="260351"/>
            <a:ext cx="1999377" cy="3168649"/>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651642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C120A698-8964-D248-B167-94B58B4ABE56}"/>
              </a:ext>
            </a:extLst>
          </p:cNvPr>
          <p:cNvSpPr>
            <a:spLocks noGrp="1"/>
          </p:cNvSpPr>
          <p:nvPr>
            <p:ph type="pic" sz="quarter" idx="10"/>
          </p:nvPr>
        </p:nvSpPr>
        <p:spPr>
          <a:xfrm>
            <a:off x="269161" y="1700212"/>
            <a:ext cx="4194889" cy="1873249"/>
          </a:xfrm>
          <a:prstGeom prst="rect">
            <a:avLst/>
          </a:prstGeom>
          <a:solidFill>
            <a:schemeClr val="bg1">
              <a:lumMod val="85000"/>
            </a:schemeClr>
          </a:solidFill>
        </p:spPr>
        <p:txBody>
          <a:bodyPr/>
          <a:lstStyle/>
          <a:p>
            <a:pPr lvl="0"/>
            <a:endParaRPr lang="de-DE" noProof="0"/>
          </a:p>
        </p:txBody>
      </p:sp>
      <p:sp>
        <p:nvSpPr>
          <p:cNvPr id="6" name="Bildplatzhalter 3">
            <a:extLst>
              <a:ext uri="{FF2B5EF4-FFF2-40B4-BE49-F238E27FC236}">
                <a16:creationId xmlns:a16="http://schemas.microsoft.com/office/drawing/2014/main" id="{C35E6395-1BBC-9644-A04E-56D968F0B814}"/>
              </a:ext>
            </a:extLst>
          </p:cNvPr>
          <p:cNvSpPr>
            <a:spLocks noGrp="1"/>
          </p:cNvSpPr>
          <p:nvPr>
            <p:ph type="pic" sz="quarter" idx="13"/>
          </p:nvPr>
        </p:nvSpPr>
        <p:spPr>
          <a:xfrm>
            <a:off x="4679950" y="1700213"/>
            <a:ext cx="4213225" cy="3977352"/>
          </a:xfrm>
          <a:prstGeom prst="rect">
            <a:avLst/>
          </a:prstGeom>
          <a:solidFill>
            <a:schemeClr val="bg1">
              <a:lumMod val="85000"/>
            </a:schemeClr>
          </a:solidFill>
        </p:spPr>
        <p:txBody>
          <a:bodyPr/>
          <a:lstStyle/>
          <a:p>
            <a:pPr lvl="0"/>
            <a:endParaRPr lang="de-DE" noProof="0"/>
          </a:p>
        </p:txBody>
      </p:sp>
      <p:sp>
        <p:nvSpPr>
          <p:cNvPr id="5" name="Bildplatzhalter 3">
            <a:extLst>
              <a:ext uri="{FF2B5EF4-FFF2-40B4-BE49-F238E27FC236}">
                <a16:creationId xmlns:a16="http://schemas.microsoft.com/office/drawing/2014/main" id="{A5ADA977-50F0-ED45-B446-09B2CBBCB7D7}"/>
              </a:ext>
            </a:extLst>
          </p:cNvPr>
          <p:cNvSpPr>
            <a:spLocks noGrp="1"/>
          </p:cNvSpPr>
          <p:nvPr>
            <p:ph type="pic" sz="quarter" idx="14"/>
          </p:nvPr>
        </p:nvSpPr>
        <p:spPr>
          <a:xfrm>
            <a:off x="269161" y="3785557"/>
            <a:ext cx="4194889" cy="1873249"/>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230064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C120A698-8964-D248-B167-94B58B4ABE56}"/>
              </a:ext>
            </a:extLst>
          </p:cNvPr>
          <p:cNvSpPr>
            <a:spLocks noGrp="1"/>
          </p:cNvSpPr>
          <p:nvPr>
            <p:ph type="pic" sz="quarter" idx="10"/>
          </p:nvPr>
        </p:nvSpPr>
        <p:spPr>
          <a:xfrm>
            <a:off x="269161" y="260350"/>
            <a:ext cx="1999377" cy="2482850"/>
          </a:xfrm>
          <a:prstGeom prst="rect">
            <a:avLst/>
          </a:prstGeom>
          <a:solidFill>
            <a:schemeClr val="bg1">
              <a:lumMod val="85000"/>
            </a:schemeClr>
          </a:solidFill>
        </p:spPr>
        <p:txBody>
          <a:bodyPr/>
          <a:lstStyle/>
          <a:p>
            <a:pPr lvl="0"/>
            <a:endParaRPr lang="de-DE" noProof="0"/>
          </a:p>
        </p:txBody>
      </p:sp>
      <p:sp>
        <p:nvSpPr>
          <p:cNvPr id="5" name="Bildplatzhalter 3">
            <a:extLst>
              <a:ext uri="{FF2B5EF4-FFF2-40B4-BE49-F238E27FC236}">
                <a16:creationId xmlns:a16="http://schemas.microsoft.com/office/drawing/2014/main" id="{A5ADA977-50F0-ED45-B446-09B2CBBCB7D7}"/>
              </a:ext>
            </a:extLst>
          </p:cNvPr>
          <p:cNvSpPr>
            <a:spLocks noGrp="1"/>
          </p:cNvSpPr>
          <p:nvPr>
            <p:ph type="pic" sz="quarter" idx="14"/>
          </p:nvPr>
        </p:nvSpPr>
        <p:spPr>
          <a:xfrm>
            <a:off x="269161" y="2910349"/>
            <a:ext cx="4194889" cy="2748458"/>
          </a:xfrm>
          <a:prstGeom prst="rect">
            <a:avLst/>
          </a:prstGeom>
          <a:solidFill>
            <a:schemeClr val="bg1">
              <a:lumMod val="85000"/>
            </a:schemeClr>
          </a:solidFill>
        </p:spPr>
        <p:txBody>
          <a:bodyPr/>
          <a:lstStyle/>
          <a:p>
            <a:pPr lvl="0"/>
            <a:endParaRPr lang="de-DE" noProof="0"/>
          </a:p>
        </p:txBody>
      </p:sp>
      <p:sp>
        <p:nvSpPr>
          <p:cNvPr id="7" name="Bildplatzhalter 3">
            <a:extLst>
              <a:ext uri="{FF2B5EF4-FFF2-40B4-BE49-F238E27FC236}">
                <a16:creationId xmlns:a16="http://schemas.microsoft.com/office/drawing/2014/main" id="{524D2DDC-3911-AD4F-B3D6-07CBBADD9667}"/>
              </a:ext>
            </a:extLst>
          </p:cNvPr>
          <p:cNvSpPr>
            <a:spLocks noGrp="1"/>
          </p:cNvSpPr>
          <p:nvPr>
            <p:ph type="pic" sz="quarter" idx="15"/>
          </p:nvPr>
        </p:nvSpPr>
        <p:spPr>
          <a:xfrm>
            <a:off x="2464104" y="260350"/>
            <a:ext cx="4231971" cy="2482850"/>
          </a:xfrm>
          <a:prstGeom prst="rect">
            <a:avLst/>
          </a:prstGeom>
          <a:solidFill>
            <a:schemeClr val="bg1">
              <a:lumMod val="85000"/>
            </a:schemeClr>
          </a:solidFill>
        </p:spPr>
        <p:txBody>
          <a:bodyPr/>
          <a:lstStyle/>
          <a:p>
            <a:pPr lvl="0"/>
            <a:endParaRPr lang="de-DE" noProof="0"/>
          </a:p>
        </p:txBody>
      </p:sp>
      <p:sp>
        <p:nvSpPr>
          <p:cNvPr id="8" name="Bildplatzhalter 3">
            <a:extLst>
              <a:ext uri="{FF2B5EF4-FFF2-40B4-BE49-F238E27FC236}">
                <a16:creationId xmlns:a16="http://schemas.microsoft.com/office/drawing/2014/main" id="{E2425FFD-257A-954F-AF26-808F31A9BFEB}"/>
              </a:ext>
            </a:extLst>
          </p:cNvPr>
          <p:cNvSpPr>
            <a:spLocks noGrp="1"/>
          </p:cNvSpPr>
          <p:nvPr>
            <p:ph type="pic" sz="quarter" idx="16"/>
          </p:nvPr>
        </p:nvSpPr>
        <p:spPr>
          <a:xfrm>
            <a:off x="6876256" y="260350"/>
            <a:ext cx="1999377" cy="2482850"/>
          </a:xfrm>
          <a:prstGeom prst="rect">
            <a:avLst/>
          </a:prstGeom>
          <a:solidFill>
            <a:schemeClr val="bg1">
              <a:lumMod val="85000"/>
            </a:schemeClr>
          </a:solidFill>
        </p:spPr>
        <p:txBody>
          <a:bodyPr/>
          <a:lstStyle/>
          <a:p>
            <a:pPr lvl="0"/>
            <a:endParaRPr lang="de-DE" noProof="0"/>
          </a:p>
        </p:txBody>
      </p:sp>
      <p:sp>
        <p:nvSpPr>
          <p:cNvPr id="9" name="Bildplatzhalter 3">
            <a:extLst>
              <a:ext uri="{FF2B5EF4-FFF2-40B4-BE49-F238E27FC236}">
                <a16:creationId xmlns:a16="http://schemas.microsoft.com/office/drawing/2014/main" id="{ECD17590-8189-5546-906B-023A527E7D7F}"/>
              </a:ext>
            </a:extLst>
          </p:cNvPr>
          <p:cNvSpPr>
            <a:spLocks noGrp="1"/>
          </p:cNvSpPr>
          <p:nvPr>
            <p:ph type="pic" sz="quarter" idx="17"/>
          </p:nvPr>
        </p:nvSpPr>
        <p:spPr>
          <a:xfrm>
            <a:off x="4693168" y="2910349"/>
            <a:ext cx="4194889" cy="2748458"/>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2095231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Tree>
    <p:extLst>
      <p:ext uri="{BB962C8B-B14F-4D97-AF65-F5344CB8AC3E}">
        <p14:creationId xmlns:p14="http://schemas.microsoft.com/office/powerpoint/2010/main" val="2400150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829106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Platzhalter für vertikalen Text 2"/>
          <p:cNvSpPr>
            <a:spLocks noGrp="1"/>
          </p:cNvSpPr>
          <p:nvPr>
            <p:ph type="body" orient="vert" idx="1"/>
          </p:nvPr>
        </p:nvSpPr>
        <p:spPr>
          <a:xfrm>
            <a:off x="628650" y="1825625"/>
            <a:ext cx="7886700" cy="4351338"/>
          </a:xfrm>
          <a:prstGeom prst="rect">
            <a:avLst/>
          </a:prstGeom>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77707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a:prstGeom prst="rect">
            <a:avLst/>
          </a:prstGeom>
        </p:spPr>
        <p:txBody>
          <a:bodyPr vert="eaVert"/>
          <a:lstStyle/>
          <a:p>
            <a:r>
              <a:rPr lang="de-DE"/>
              <a:t>Mastertitelformat bearbeiten</a:t>
            </a:r>
          </a:p>
        </p:txBody>
      </p:sp>
      <p:sp>
        <p:nvSpPr>
          <p:cNvPr id="3" name="Platzhalter für vertikalen Text 2"/>
          <p:cNvSpPr>
            <a:spLocks noGrp="1"/>
          </p:cNvSpPr>
          <p:nvPr>
            <p:ph type="body" orient="vert" idx="1"/>
          </p:nvPr>
        </p:nvSpPr>
        <p:spPr>
          <a:xfrm>
            <a:off x="628650" y="365125"/>
            <a:ext cx="5762625"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27021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0D3017C-38EA-8B49-B2FE-5F6B6B93DD0D}"/>
              </a:ext>
            </a:extLst>
          </p:cNvPr>
          <p:cNvSpPr>
            <a:spLocks noGrp="1"/>
          </p:cNvSpPr>
          <p:nvPr>
            <p:ph type="pic" sz="quarter" idx="10"/>
          </p:nvPr>
        </p:nvSpPr>
        <p:spPr>
          <a:xfrm>
            <a:off x="250825" y="1268413"/>
            <a:ext cx="2089150" cy="4392612"/>
          </a:xfrm>
          <a:prstGeom prst="rect">
            <a:avLst/>
          </a:prstGeom>
          <a:ln>
            <a:solidFill>
              <a:schemeClr val="bg1">
                <a:lumMod val="85000"/>
              </a:schemeClr>
            </a:solidFill>
          </a:ln>
        </p:spPr>
        <p:txBody>
          <a:bodyPr/>
          <a:lstStyle/>
          <a:p>
            <a:pPr lvl="0"/>
            <a:endParaRPr lang="de-DE" noProof="0"/>
          </a:p>
        </p:txBody>
      </p:sp>
    </p:spTree>
    <p:extLst>
      <p:ext uri="{BB962C8B-B14F-4D97-AF65-F5344CB8AC3E}">
        <p14:creationId xmlns:p14="http://schemas.microsoft.com/office/powerpoint/2010/main" val="144831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03B0B-E0E4-6144-8926-B26643D36A05}"/>
              </a:ext>
            </a:extLst>
          </p:cNvPr>
          <p:cNvSpPr>
            <a:spLocks noGrp="1"/>
          </p:cNvSpPr>
          <p:nvPr>
            <p:ph type="title"/>
          </p:nvPr>
        </p:nvSpPr>
        <p:spPr>
          <a:xfrm>
            <a:off x="628650" y="365125"/>
            <a:ext cx="7886700" cy="1325563"/>
          </a:xfrm>
          <a:prstGeom prst="rect">
            <a:avLst/>
          </a:prstGeom>
        </p:spPr>
        <p:txBody>
          <a:bodyPr/>
          <a:lstStyle>
            <a:lvl1pPr algn="l">
              <a:defRPr sz="4000" b="1"/>
            </a:lvl1pPr>
          </a:lstStyle>
          <a:p>
            <a:r>
              <a:rPr lang="de-DE" dirty="0"/>
              <a:t>Mastertitelformat bearbeiten</a:t>
            </a:r>
          </a:p>
        </p:txBody>
      </p:sp>
    </p:spTree>
    <p:extLst>
      <p:ext uri="{BB962C8B-B14F-4D97-AF65-F5344CB8AC3E}">
        <p14:creationId xmlns:p14="http://schemas.microsoft.com/office/powerpoint/2010/main" val="488983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dirty="0"/>
              <a:t>Mastertitelformat bearbeiten</a:t>
            </a:r>
          </a:p>
        </p:txBody>
      </p:sp>
      <p:sp>
        <p:nvSpPr>
          <p:cNvPr id="3" name="Inhaltsplatzhalter 2"/>
          <p:cNvSpPr>
            <a:spLocks noGrp="1"/>
          </p:cNvSpPr>
          <p:nvPr>
            <p:ph idx="1"/>
          </p:nvPr>
        </p:nvSpPr>
        <p:spPr>
          <a:xfrm>
            <a:off x="628650" y="1825625"/>
            <a:ext cx="7886700" cy="3835400"/>
          </a:xfrm>
          <a:prstGeom prst="rect">
            <a:avLst/>
          </a:prstGeom>
        </p:spPr>
        <p:txBody>
          <a:bodyPr/>
          <a:lstStyle>
            <a:lvl1pPr marL="262350" indent="-370350">
              <a:spcBef>
                <a:spcPts val="300"/>
              </a:spcBef>
              <a:buClr>
                <a:schemeClr val="tx2"/>
              </a:buClr>
              <a:buFont typeface="Arial" panose="020B0604020202020204" pitchFamily="34" charset="0"/>
              <a:buChar char="•"/>
              <a:defRPr/>
            </a:lvl1pPr>
            <a:lvl2pPr marL="827550" indent="-298350">
              <a:spcBef>
                <a:spcPts val="300"/>
              </a:spcBef>
              <a:buClr>
                <a:schemeClr val="tx2"/>
              </a:buClr>
              <a:buFont typeface="Arial" panose="020B0604020202020204" pitchFamily="34" charset="0"/>
              <a:buChar char="•"/>
              <a:defRPr/>
            </a:lvl2pPr>
            <a:lvl3pPr marL="1227600" indent="-349200">
              <a:spcBef>
                <a:spcPts val="300"/>
              </a:spcBef>
              <a:buClr>
                <a:schemeClr val="tx2"/>
              </a:buClr>
              <a:buFont typeface="Arial" panose="020B0604020202020204" pitchFamily="34" charset="0"/>
              <a:buChar char="•"/>
              <a:defRPr/>
            </a:lvl3pPr>
            <a:lvl4pPr marL="1468800" indent="-313200">
              <a:spcBef>
                <a:spcPts val="300"/>
              </a:spcBef>
              <a:buClr>
                <a:schemeClr val="tx2"/>
              </a:buClr>
              <a:buFont typeface="Arial" panose="020B0604020202020204" pitchFamily="34" charset="0"/>
              <a:buChar char="•"/>
              <a:defRPr/>
            </a:lvl4pPr>
            <a:lvl5pPr marL="1782000" indent="-349200">
              <a:spcBef>
                <a:spcPts val="300"/>
              </a:spcBef>
              <a:buClr>
                <a:schemeClr val="tx2"/>
              </a:buClr>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70281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a:prstGeom prst="rect">
            <a:avLst/>
          </a:prstGeo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1525460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p:cNvSpPr>
            <a:spLocks noGrp="1"/>
          </p:cNvSpPr>
          <p:nvPr>
            <p:ph sz="half" idx="1"/>
          </p:nvPr>
        </p:nvSpPr>
        <p:spPr>
          <a:xfrm>
            <a:off x="62865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9899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a:prstGeom prst="rect">
            <a:avLst/>
          </a:prstGeom>
        </p:spPr>
        <p:txBody>
          <a:bodyPr/>
          <a:lstStyle/>
          <a:p>
            <a:r>
              <a:rPr lang="de-DE"/>
              <a:t>Mastertitelformat bearbeiten</a:t>
            </a:r>
          </a:p>
        </p:txBody>
      </p:sp>
      <p:sp>
        <p:nvSpPr>
          <p:cNvPr id="3" name="Textplatzhalt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30238" y="2505075"/>
            <a:ext cx="386873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29150" y="2505075"/>
            <a:ext cx="38877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5594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1184996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C54F3D00-42EE-4648-A0DF-989733922212}"/>
              </a:ext>
            </a:extLst>
          </p:cNvPr>
          <p:cNvSpPr>
            <a:spLocks noGrp="1"/>
          </p:cNvSpPr>
          <p:nvPr>
            <p:ph type="pic" sz="quarter" idx="10"/>
          </p:nvPr>
        </p:nvSpPr>
        <p:spPr>
          <a:xfrm>
            <a:off x="250824" y="260350"/>
            <a:ext cx="8642351" cy="5400675"/>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2291586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59F03B40-B1F6-8243-A404-A514F006D238}"/>
              </a:ext>
            </a:extLst>
          </p:cNvPr>
          <p:cNvSpPr>
            <a:spLocks noGrp="1"/>
          </p:cNvSpPr>
          <p:nvPr>
            <p:ph type="pic" sz="quarter" idx="10"/>
          </p:nvPr>
        </p:nvSpPr>
        <p:spPr>
          <a:xfrm>
            <a:off x="250825" y="1700213"/>
            <a:ext cx="4213225" cy="3960812"/>
          </a:xfrm>
          <a:prstGeom prst="rect">
            <a:avLst/>
          </a:prstGeom>
          <a:solidFill>
            <a:schemeClr val="bg1">
              <a:lumMod val="85000"/>
            </a:schemeClr>
          </a:solidFill>
        </p:spPr>
        <p:txBody>
          <a:bodyPr/>
          <a:lstStyle/>
          <a:p>
            <a:pPr lvl="0"/>
            <a:endParaRPr lang="de-DE" noProof="0"/>
          </a:p>
        </p:txBody>
      </p:sp>
      <p:sp>
        <p:nvSpPr>
          <p:cNvPr id="6" name="Bildplatzhalter 5">
            <a:extLst>
              <a:ext uri="{FF2B5EF4-FFF2-40B4-BE49-F238E27FC236}">
                <a16:creationId xmlns:a16="http://schemas.microsoft.com/office/drawing/2014/main" id="{0528F19D-715A-0443-B018-A8A1354B7569}"/>
              </a:ext>
            </a:extLst>
          </p:cNvPr>
          <p:cNvSpPr>
            <a:spLocks noGrp="1"/>
          </p:cNvSpPr>
          <p:nvPr>
            <p:ph type="pic" sz="quarter" idx="11"/>
          </p:nvPr>
        </p:nvSpPr>
        <p:spPr>
          <a:xfrm>
            <a:off x="4679950" y="1700213"/>
            <a:ext cx="4213225" cy="3960812"/>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336116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Text Box 13">
            <a:extLst>
              <a:ext uri="{FF2B5EF4-FFF2-40B4-BE49-F238E27FC236}">
                <a16:creationId xmlns:a16="http://schemas.microsoft.com/office/drawing/2014/main" id="{E552694E-9572-9E48-925C-4845444F6F32}"/>
              </a:ext>
            </a:extLst>
          </p:cNvPr>
          <p:cNvSpPr txBox="1">
            <a:spLocks noChangeArrowheads="1"/>
          </p:cNvSpPr>
          <p:nvPr userDrawn="1"/>
        </p:nvSpPr>
        <p:spPr bwMode="auto">
          <a:xfrm>
            <a:off x="179388" y="5932488"/>
            <a:ext cx="2376487"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ts val="1000"/>
              </a:lnSpc>
              <a:spcAft>
                <a:spcPct val="50000"/>
              </a:spcAft>
              <a:defRPr/>
            </a:pPr>
            <a:r>
              <a:rPr lang="de-DE" altLang="de-DE" sz="900" dirty="0">
                <a:latin typeface="Georgia" charset="0"/>
              </a:rPr>
              <a:t>Juli 2025</a:t>
            </a:r>
          </a:p>
          <a:p>
            <a:pPr eaLnBrk="1" hangingPunct="1">
              <a:lnSpc>
                <a:spcPts val="1000"/>
              </a:lnSpc>
              <a:defRPr/>
            </a:pPr>
            <a:r>
              <a:rPr lang="de-DE" altLang="de-DE" sz="900" b="1" dirty="0">
                <a:solidFill>
                  <a:srgbClr val="EA690B"/>
                </a:solidFill>
                <a:latin typeface="Georgia" charset="0"/>
              </a:rPr>
              <a:t>PowerPoint-Präsentationen</a:t>
            </a:r>
          </a:p>
          <a:p>
            <a:pPr eaLnBrk="1" hangingPunct="1">
              <a:lnSpc>
                <a:spcPts val="1000"/>
              </a:lnSpc>
              <a:spcAft>
                <a:spcPct val="50000"/>
              </a:spcAft>
              <a:defRPr/>
            </a:pPr>
            <a:r>
              <a:rPr lang="de-DE" altLang="de-DE" sz="900" b="1" dirty="0">
                <a:latin typeface="Georgia" charset="0"/>
              </a:rPr>
              <a:t>Template</a:t>
            </a:r>
          </a:p>
          <a:p>
            <a:pPr eaLnBrk="1" hangingPunct="1">
              <a:lnSpc>
                <a:spcPts val="1000"/>
              </a:lnSpc>
              <a:defRPr/>
            </a:pPr>
            <a:r>
              <a:rPr lang="de-DE" altLang="de-DE" sz="900" dirty="0">
                <a:latin typeface="Georgia" charset="0"/>
              </a:rPr>
              <a:t>Seite </a:t>
            </a:r>
            <a:fld id="{E8172E87-0DA9-4052-8F98-2CBE0548ECA0}" type="slidenum">
              <a:rPr lang="de-DE" altLang="de-DE" sz="900">
                <a:latin typeface="Georgia" charset="0"/>
              </a:rPr>
              <a:pPr eaLnBrk="1" hangingPunct="1">
                <a:lnSpc>
                  <a:spcPts val="1000"/>
                </a:lnSpc>
                <a:defRPr/>
              </a:pPr>
              <a:t>‹Nr.›</a:t>
            </a:fld>
            <a:r>
              <a:rPr lang="de-DE" altLang="de-DE" sz="900" dirty="0">
                <a:latin typeface="Georgia" charset="0"/>
              </a:rPr>
              <a:t> / xx</a:t>
            </a:r>
          </a:p>
        </p:txBody>
      </p:sp>
      <p:pic>
        <p:nvPicPr>
          <p:cNvPr id="1027" name="Bild 20"/>
          <p:cNvPicPr>
            <a:picLocks noChangeAspect="1"/>
          </p:cNvPicPr>
          <p:nvPr userDrawn="1"/>
        </p:nvPicPr>
        <p:blipFill>
          <a:blip r:embed="rId20">
            <a:extLst>
              <a:ext uri="{28A0092B-C50C-407E-A947-70E740481C1C}">
                <a14:useLocalDpi xmlns:a14="http://schemas.microsoft.com/office/drawing/2010/main"/>
              </a:ext>
            </a:extLst>
          </a:blip>
          <a:srcRect/>
          <a:stretch>
            <a:fillRect/>
          </a:stretch>
        </p:blipFill>
        <p:spPr bwMode="auto">
          <a:xfrm>
            <a:off x="7734300" y="6003925"/>
            <a:ext cx="11652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eorgia" panose="02040502050405020303" pitchFamily="18" charset="0"/>
        </a:defRPr>
      </a:lvl2pPr>
      <a:lvl3pPr algn="ctr" rtl="0" eaLnBrk="0" fontAlgn="base" hangingPunct="0">
        <a:spcBef>
          <a:spcPct val="0"/>
        </a:spcBef>
        <a:spcAft>
          <a:spcPct val="0"/>
        </a:spcAft>
        <a:defRPr sz="4400">
          <a:solidFill>
            <a:schemeClr val="tx2"/>
          </a:solidFill>
          <a:latin typeface="Georgia" panose="02040502050405020303" pitchFamily="18" charset="0"/>
        </a:defRPr>
      </a:lvl3pPr>
      <a:lvl4pPr algn="ctr" rtl="0" eaLnBrk="0" fontAlgn="base" hangingPunct="0">
        <a:spcBef>
          <a:spcPct val="0"/>
        </a:spcBef>
        <a:spcAft>
          <a:spcPct val="0"/>
        </a:spcAft>
        <a:defRPr sz="4400">
          <a:solidFill>
            <a:schemeClr val="tx2"/>
          </a:solidFill>
          <a:latin typeface="Georgia" panose="02040502050405020303" pitchFamily="18" charset="0"/>
        </a:defRPr>
      </a:lvl4pPr>
      <a:lvl5pPr algn="ctr" rtl="0" eaLnBrk="0" fontAlgn="base" hangingPunct="0">
        <a:spcBef>
          <a:spcPct val="0"/>
        </a:spcBef>
        <a:spcAft>
          <a:spcPct val="0"/>
        </a:spcAft>
        <a:defRPr sz="4400">
          <a:solidFill>
            <a:schemeClr val="tx2"/>
          </a:solidFill>
          <a:latin typeface="Georgia" panose="02040502050405020303"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8"/>
          <p:cNvSpPr>
            <a:spLocks noChangeArrowheads="1"/>
          </p:cNvSpPr>
          <p:nvPr/>
        </p:nvSpPr>
        <p:spPr bwMode="auto">
          <a:xfrm>
            <a:off x="250825" y="260350"/>
            <a:ext cx="8642350" cy="54006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solidFill>
                <a:schemeClr val="bg2"/>
              </a:solidFill>
            </a:endParaRPr>
          </a:p>
        </p:txBody>
      </p:sp>
      <p:sp>
        <p:nvSpPr>
          <p:cNvPr id="2054" name="Text Box 6">
            <a:extLst>
              <a:ext uri="{FF2B5EF4-FFF2-40B4-BE49-F238E27FC236}">
                <a16:creationId xmlns:a16="http://schemas.microsoft.com/office/drawing/2014/main" id="{E47EBD69-89F6-E642-9E65-E9C806A1E19F}"/>
              </a:ext>
            </a:extLst>
          </p:cNvPr>
          <p:cNvSpPr txBox="1">
            <a:spLocks noChangeArrowheads="1"/>
          </p:cNvSpPr>
          <p:nvPr/>
        </p:nvSpPr>
        <p:spPr bwMode="auto">
          <a:xfrm>
            <a:off x="611188" y="1181100"/>
            <a:ext cx="7777162" cy="2885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1" hangingPunct="1">
              <a:lnSpc>
                <a:spcPts val="4500"/>
              </a:lnSpc>
              <a:defRPr/>
            </a:pPr>
            <a:r>
              <a:rPr lang="de-DE" altLang="de-DE" sz="4000" b="1" dirty="0" err="1">
                <a:solidFill>
                  <a:schemeClr val="bg1"/>
                </a:solidFill>
                <a:latin typeface="Georgia" charset="0"/>
              </a:rPr>
              <a:t>Kelevi</a:t>
            </a:r>
            <a:r>
              <a:rPr lang="de-DE" altLang="de-DE" sz="4000" b="1" dirty="0">
                <a:solidFill>
                  <a:schemeClr val="bg1"/>
                </a:solidFill>
                <a:latin typeface="Georgia" charset="0"/>
              </a:rPr>
              <a:t> kann sicher wohnen </a:t>
            </a:r>
          </a:p>
          <a:p>
            <a:pPr eaLnBrk="1" hangingPunct="1">
              <a:lnSpc>
                <a:spcPts val="4500"/>
              </a:lnSpc>
              <a:defRPr/>
            </a:pPr>
            <a:r>
              <a:rPr lang="de-DE" altLang="de-DE" sz="4000" b="1" dirty="0">
                <a:latin typeface="Georgia" charset="0"/>
              </a:rPr>
              <a:t>Familiengottesdienst   Erntedank 2025</a:t>
            </a:r>
          </a:p>
          <a:p>
            <a:pPr eaLnBrk="1" hangingPunct="1">
              <a:lnSpc>
                <a:spcPts val="4500"/>
              </a:lnSpc>
              <a:defRPr/>
            </a:pPr>
            <a:r>
              <a:rPr lang="de-DE" altLang="de-DE" sz="2800" b="1" dirty="0">
                <a:latin typeface="Georgia" charset="0"/>
              </a:rPr>
              <a:t>Projektpartnerorganisation FCOSS </a:t>
            </a:r>
          </a:p>
          <a:p>
            <a:pPr eaLnBrk="1" hangingPunct="1">
              <a:lnSpc>
                <a:spcPts val="4500"/>
              </a:lnSpc>
              <a:defRPr/>
            </a:pPr>
            <a:r>
              <a:rPr lang="de-DE" altLang="de-DE" b="1" dirty="0">
                <a:latin typeface="Georgia" charset="0"/>
              </a:rPr>
              <a:t>(</a:t>
            </a:r>
            <a:r>
              <a:rPr lang="de-DE" altLang="de-DE" b="1" dirty="0" err="1">
                <a:latin typeface="Georgia" charset="0"/>
              </a:rPr>
              <a:t>Fiji</a:t>
            </a:r>
            <a:r>
              <a:rPr lang="de-DE" altLang="de-DE" b="1" dirty="0">
                <a:latin typeface="Georgia" charset="0"/>
              </a:rPr>
              <a:t> Council </a:t>
            </a:r>
            <a:r>
              <a:rPr lang="de-DE" altLang="de-DE" b="1" dirty="0" err="1">
                <a:latin typeface="Georgia" charset="0"/>
              </a:rPr>
              <a:t>of</a:t>
            </a:r>
            <a:r>
              <a:rPr lang="de-DE" altLang="de-DE" b="1" dirty="0">
                <a:latin typeface="Georgia" charset="0"/>
              </a:rPr>
              <a:t> </a:t>
            </a:r>
            <a:r>
              <a:rPr lang="de-DE" altLang="de-DE" b="1" dirty="0" err="1">
                <a:latin typeface="Georgia" charset="0"/>
              </a:rPr>
              <a:t>Social</a:t>
            </a:r>
            <a:r>
              <a:rPr lang="de-DE" altLang="de-DE" b="1" dirty="0">
                <a:latin typeface="Georgia" charset="0"/>
              </a:rPr>
              <a:t>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CBE893-DCA5-9086-69D6-E6D3915A456A}"/>
              </a:ext>
            </a:extLst>
          </p:cNvPr>
          <p:cNvSpPr>
            <a:spLocks noGrp="1"/>
          </p:cNvSpPr>
          <p:nvPr>
            <p:ph type="title"/>
          </p:nvPr>
        </p:nvSpPr>
        <p:spPr>
          <a:xfrm>
            <a:off x="628650" y="365125"/>
            <a:ext cx="7886700" cy="422275"/>
          </a:xfrm>
        </p:spPr>
        <p:txBody>
          <a:bodyPr/>
          <a:lstStyle/>
          <a:p>
            <a:r>
              <a:rPr lang="de-DE" sz="1800" dirty="0">
                <a:solidFill>
                  <a:schemeClr val="tx1"/>
                </a:solidFill>
              </a:rPr>
              <a:t>Diese schöne Pflanze heißt </a:t>
            </a:r>
            <a:r>
              <a:rPr lang="de-DE" sz="1800" dirty="0" err="1">
                <a:solidFill>
                  <a:schemeClr val="tx1"/>
                </a:solidFill>
              </a:rPr>
              <a:t>Helikonie</a:t>
            </a:r>
            <a:r>
              <a:rPr lang="de-DE" sz="1800" dirty="0">
                <a:solidFill>
                  <a:schemeClr val="tx1"/>
                </a:solidFill>
              </a:rPr>
              <a:t> (auch Hummerschere genannt)</a:t>
            </a:r>
          </a:p>
        </p:txBody>
      </p:sp>
      <p:pic>
        <p:nvPicPr>
          <p:cNvPr id="6" name="Grafik 5" descr="Ein Bild, das Himmel, draußen, Pflanze, Blume enthält.">
            <a:extLst>
              <a:ext uri="{FF2B5EF4-FFF2-40B4-BE49-F238E27FC236}">
                <a16:creationId xmlns:a16="http://schemas.microsoft.com/office/drawing/2014/main" id="{925856FB-2070-16A6-65BE-10FD21ED4F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23554" y="787400"/>
            <a:ext cx="3696892" cy="5542445"/>
          </a:xfrm>
          <a:prstGeom prst="rect">
            <a:avLst/>
          </a:prstGeom>
        </p:spPr>
      </p:pic>
    </p:spTree>
    <p:extLst>
      <p:ext uri="{BB962C8B-B14F-4D97-AF65-F5344CB8AC3E}">
        <p14:creationId xmlns:p14="http://schemas.microsoft.com/office/powerpoint/2010/main" val="4207016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0985C-03E5-BE2F-00E1-868F463DA914}"/>
              </a:ext>
            </a:extLst>
          </p:cNvPr>
          <p:cNvSpPr>
            <a:spLocks noGrp="1"/>
          </p:cNvSpPr>
          <p:nvPr>
            <p:ph type="title"/>
          </p:nvPr>
        </p:nvSpPr>
        <p:spPr>
          <a:xfrm>
            <a:off x="628650" y="365125"/>
            <a:ext cx="7886700" cy="422275"/>
          </a:xfrm>
        </p:spPr>
        <p:txBody>
          <a:bodyPr/>
          <a:lstStyle/>
          <a:p>
            <a:r>
              <a:rPr lang="de-DE" sz="1800" dirty="0">
                <a:solidFill>
                  <a:schemeClr val="tx1"/>
                </a:solidFill>
              </a:rPr>
              <a:t>Und hier sehen wir einen Tulpenbaum</a:t>
            </a:r>
          </a:p>
        </p:txBody>
      </p:sp>
      <p:pic>
        <p:nvPicPr>
          <p:cNvPr id="4" name="Grafik 3" descr="Ein Bild, das draußen, Himmel, Baum, Pflanze enthält.&#10;&#10;KI-generierte Inhalte können fehlerhaft sein.">
            <a:extLst>
              <a:ext uri="{FF2B5EF4-FFF2-40B4-BE49-F238E27FC236}">
                <a16:creationId xmlns:a16="http://schemas.microsoft.com/office/drawing/2014/main" id="{878782B8-321C-0BC5-68E9-6EB2D8F365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175" y="787400"/>
            <a:ext cx="7359650" cy="4908994"/>
          </a:xfrm>
          <a:prstGeom prst="rect">
            <a:avLst/>
          </a:prstGeom>
        </p:spPr>
      </p:pic>
    </p:spTree>
    <p:extLst>
      <p:ext uri="{BB962C8B-B14F-4D97-AF65-F5344CB8AC3E}">
        <p14:creationId xmlns:p14="http://schemas.microsoft.com/office/powerpoint/2010/main" val="2520724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BC8740-4C09-333C-1E7D-989381ED5247}"/>
              </a:ext>
            </a:extLst>
          </p:cNvPr>
          <p:cNvSpPr>
            <a:spLocks noGrp="1"/>
          </p:cNvSpPr>
          <p:nvPr>
            <p:ph type="title"/>
          </p:nvPr>
        </p:nvSpPr>
        <p:spPr>
          <a:xfrm>
            <a:off x="628650" y="365125"/>
            <a:ext cx="7886700" cy="942975"/>
          </a:xfrm>
        </p:spPr>
        <p:txBody>
          <a:bodyPr/>
          <a:lstStyle/>
          <a:p>
            <a:r>
              <a:rPr lang="de-DE" sz="1800" dirty="0">
                <a:solidFill>
                  <a:schemeClr val="tx1"/>
                </a:solidFill>
              </a:rPr>
              <a:t>Wenn </a:t>
            </a:r>
            <a:r>
              <a:rPr lang="de-DE" sz="1800" dirty="0" err="1">
                <a:solidFill>
                  <a:schemeClr val="tx1"/>
                </a:solidFill>
              </a:rPr>
              <a:t>Kelevi</a:t>
            </a:r>
            <a:r>
              <a:rPr lang="de-DE" sz="1800" dirty="0">
                <a:solidFill>
                  <a:schemeClr val="tx1"/>
                </a:solidFill>
              </a:rPr>
              <a:t>  (2. von rechts) zur Schule geht, trägt er Schulkleidung. Zusammen mit dem Hemd tragen allen Jungen einen Sulu, das ist ein Rock für Jungen und Männer. </a:t>
            </a:r>
          </a:p>
        </p:txBody>
      </p:sp>
      <p:pic>
        <p:nvPicPr>
          <p:cNvPr id="4" name="Grafik 3" descr="Ein Bild, das Kleidung, Person, draußen, Baum enthält.&#10;&#10;KI-generierte Inhalte können fehlerhaft sein.">
            <a:extLst>
              <a:ext uri="{FF2B5EF4-FFF2-40B4-BE49-F238E27FC236}">
                <a16:creationId xmlns:a16="http://schemas.microsoft.com/office/drawing/2014/main" id="{52E68743-17F5-C42C-957E-D7085966B1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09700" y="1319700"/>
            <a:ext cx="6553200" cy="4371080"/>
          </a:xfrm>
          <a:prstGeom prst="rect">
            <a:avLst/>
          </a:prstGeom>
        </p:spPr>
      </p:pic>
    </p:spTree>
    <p:extLst>
      <p:ext uri="{BB962C8B-B14F-4D97-AF65-F5344CB8AC3E}">
        <p14:creationId xmlns:p14="http://schemas.microsoft.com/office/powerpoint/2010/main" val="733720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416BC-009B-C100-8804-7F212E3127D5}"/>
              </a:ext>
            </a:extLst>
          </p:cNvPr>
          <p:cNvSpPr>
            <a:spLocks noGrp="1"/>
          </p:cNvSpPr>
          <p:nvPr>
            <p:ph type="title"/>
          </p:nvPr>
        </p:nvSpPr>
        <p:spPr>
          <a:xfrm>
            <a:off x="628650" y="365125"/>
            <a:ext cx="7886700" cy="371475"/>
          </a:xfrm>
        </p:spPr>
        <p:txBody>
          <a:bodyPr/>
          <a:lstStyle/>
          <a:p>
            <a:r>
              <a:rPr lang="de-DE" sz="1800" dirty="0" err="1">
                <a:solidFill>
                  <a:schemeClr val="tx1"/>
                </a:solidFill>
              </a:rPr>
              <a:t>Kelevi</a:t>
            </a:r>
            <a:r>
              <a:rPr lang="de-DE" sz="1800" dirty="0">
                <a:solidFill>
                  <a:schemeClr val="tx1"/>
                </a:solidFill>
              </a:rPr>
              <a:t> liebt Sport. Hier ist er vom Sportunterricht ganz verschwitzt!</a:t>
            </a:r>
          </a:p>
        </p:txBody>
      </p:sp>
      <p:pic>
        <p:nvPicPr>
          <p:cNvPr id="4" name="Grafik 3" descr="Ein Bild, das Kleidung, Person, draußen, Gras enthält.">
            <a:extLst>
              <a:ext uri="{FF2B5EF4-FFF2-40B4-BE49-F238E27FC236}">
                <a16:creationId xmlns:a16="http://schemas.microsoft.com/office/drawing/2014/main" id="{E0775450-9E0A-0EDD-47B6-5B4543C6F0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8225" y="801385"/>
            <a:ext cx="7067550" cy="4714159"/>
          </a:xfrm>
          <a:prstGeom prst="rect">
            <a:avLst/>
          </a:prstGeom>
        </p:spPr>
      </p:pic>
    </p:spTree>
    <p:extLst>
      <p:ext uri="{BB962C8B-B14F-4D97-AF65-F5344CB8AC3E}">
        <p14:creationId xmlns:p14="http://schemas.microsoft.com/office/powerpoint/2010/main" val="771079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093234-C3B5-A67B-D589-711DE99D509D}"/>
              </a:ext>
            </a:extLst>
          </p:cNvPr>
          <p:cNvSpPr>
            <a:spLocks noGrp="1"/>
          </p:cNvSpPr>
          <p:nvPr>
            <p:ph type="title"/>
          </p:nvPr>
        </p:nvSpPr>
        <p:spPr>
          <a:xfrm>
            <a:off x="628650" y="365125"/>
            <a:ext cx="7886700" cy="346075"/>
          </a:xfrm>
        </p:spPr>
        <p:txBody>
          <a:bodyPr/>
          <a:lstStyle/>
          <a:p>
            <a:r>
              <a:rPr lang="de-DE" sz="1800" dirty="0">
                <a:solidFill>
                  <a:schemeClr val="tx1"/>
                </a:solidFill>
              </a:rPr>
              <a:t>Aber er malt und singt auch gerne. </a:t>
            </a:r>
          </a:p>
        </p:txBody>
      </p:sp>
      <p:pic>
        <p:nvPicPr>
          <p:cNvPr id="4" name="Grafik 3" descr="Ein Bild, das Person, Menschliches Gesicht, Im Haus, Kleidung enthält.">
            <a:extLst>
              <a:ext uri="{FF2B5EF4-FFF2-40B4-BE49-F238E27FC236}">
                <a16:creationId xmlns:a16="http://schemas.microsoft.com/office/drawing/2014/main" id="{B6D63AF6-59D4-8B11-6FC4-F53D28B7D5E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63650" y="812800"/>
            <a:ext cx="7016750" cy="4680275"/>
          </a:xfrm>
          <a:prstGeom prst="rect">
            <a:avLst/>
          </a:prstGeom>
        </p:spPr>
      </p:pic>
    </p:spTree>
    <p:extLst>
      <p:ext uri="{BB962C8B-B14F-4D97-AF65-F5344CB8AC3E}">
        <p14:creationId xmlns:p14="http://schemas.microsoft.com/office/powerpoint/2010/main" val="380496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9BE2E-32F6-8DF0-51A5-69BAC3E6947F}"/>
              </a:ext>
            </a:extLst>
          </p:cNvPr>
          <p:cNvSpPr>
            <a:spLocks noGrp="1"/>
          </p:cNvSpPr>
          <p:nvPr>
            <p:ph type="title"/>
          </p:nvPr>
        </p:nvSpPr>
        <p:spPr>
          <a:xfrm>
            <a:off x="628650" y="365125"/>
            <a:ext cx="7886700" cy="358775"/>
          </a:xfrm>
        </p:spPr>
        <p:txBody>
          <a:bodyPr/>
          <a:lstStyle/>
          <a:p>
            <a:r>
              <a:rPr lang="de-DE" sz="1800" dirty="0">
                <a:solidFill>
                  <a:schemeClr val="tx1"/>
                </a:solidFill>
              </a:rPr>
              <a:t>Am Nachmittag hat er Zeit zum Spielen</a:t>
            </a:r>
          </a:p>
        </p:txBody>
      </p:sp>
      <p:pic>
        <p:nvPicPr>
          <p:cNvPr id="4" name="Grafik 3" descr="Ein Bild, das draußen, Gras, Rad, Person enthält.&#10;&#10;KI-generierte Inhalte können fehlerhaft sein.">
            <a:extLst>
              <a:ext uri="{FF2B5EF4-FFF2-40B4-BE49-F238E27FC236}">
                <a16:creationId xmlns:a16="http://schemas.microsoft.com/office/drawing/2014/main" id="{E5D6267D-407C-1C5A-B253-BC612C16FD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 y="836609"/>
            <a:ext cx="7213600" cy="4811577"/>
          </a:xfrm>
          <a:prstGeom prst="rect">
            <a:avLst/>
          </a:prstGeom>
        </p:spPr>
      </p:pic>
    </p:spTree>
    <p:extLst>
      <p:ext uri="{BB962C8B-B14F-4D97-AF65-F5344CB8AC3E}">
        <p14:creationId xmlns:p14="http://schemas.microsoft.com/office/powerpoint/2010/main" val="2245239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752D74-4783-236C-A456-E742208328C1}"/>
              </a:ext>
            </a:extLst>
          </p:cNvPr>
          <p:cNvSpPr>
            <a:spLocks noGrp="1"/>
          </p:cNvSpPr>
          <p:nvPr>
            <p:ph type="title"/>
          </p:nvPr>
        </p:nvSpPr>
        <p:spPr>
          <a:xfrm>
            <a:off x="628650" y="365125"/>
            <a:ext cx="7886700" cy="638175"/>
          </a:xfrm>
        </p:spPr>
        <p:txBody>
          <a:bodyPr/>
          <a:lstStyle/>
          <a:p>
            <a:r>
              <a:rPr lang="de-DE" sz="1800" dirty="0">
                <a:solidFill>
                  <a:schemeClr val="tx1"/>
                </a:solidFill>
              </a:rPr>
              <a:t>Er ist sehr gerne draußen und geht spielt mit den anderen Kindern seines Dorfes am Fluss. </a:t>
            </a:r>
          </a:p>
        </p:txBody>
      </p:sp>
      <p:pic>
        <p:nvPicPr>
          <p:cNvPr id="4" name="Grafik 3" descr="Ein Bild, das Kleidung, Person, draußen, Baum enthält.&#10;&#10;KI-generierte Inhalte können fehlerhaft sein.">
            <a:extLst>
              <a:ext uri="{FF2B5EF4-FFF2-40B4-BE49-F238E27FC236}">
                <a16:creationId xmlns:a16="http://schemas.microsoft.com/office/drawing/2014/main" id="{3609763F-1FDD-C639-FF62-2E5BF0BB35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00" y="1003300"/>
            <a:ext cx="7327900" cy="4887817"/>
          </a:xfrm>
          <a:prstGeom prst="rect">
            <a:avLst/>
          </a:prstGeom>
        </p:spPr>
      </p:pic>
    </p:spTree>
    <p:extLst>
      <p:ext uri="{BB962C8B-B14F-4D97-AF65-F5344CB8AC3E}">
        <p14:creationId xmlns:p14="http://schemas.microsoft.com/office/powerpoint/2010/main" val="775538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698ECC-AF51-C819-727D-044464C50916}"/>
              </a:ext>
            </a:extLst>
          </p:cNvPr>
          <p:cNvSpPr>
            <a:spLocks noGrp="1"/>
          </p:cNvSpPr>
          <p:nvPr>
            <p:ph type="title"/>
          </p:nvPr>
        </p:nvSpPr>
        <p:spPr>
          <a:xfrm>
            <a:off x="628650" y="365125"/>
            <a:ext cx="7886700" cy="371475"/>
          </a:xfrm>
        </p:spPr>
        <p:txBody>
          <a:bodyPr/>
          <a:lstStyle/>
          <a:p>
            <a:r>
              <a:rPr lang="de-DE" sz="1800" dirty="0">
                <a:solidFill>
                  <a:schemeClr val="tx1"/>
                </a:solidFill>
              </a:rPr>
              <a:t>Er kann vom hohen Rand des Ufers mutig ins Wasser springen!</a:t>
            </a:r>
          </a:p>
        </p:txBody>
      </p:sp>
      <p:pic>
        <p:nvPicPr>
          <p:cNvPr id="4" name="Grafik 3" descr="Ein Bild, das draußen, Person, Junge, Wasser enthält.">
            <a:extLst>
              <a:ext uri="{FF2B5EF4-FFF2-40B4-BE49-F238E27FC236}">
                <a16:creationId xmlns:a16="http://schemas.microsoft.com/office/drawing/2014/main" id="{246E6883-35C3-90E4-FE95-4FA39415B7D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3218" y="951704"/>
            <a:ext cx="7672132" cy="4954591"/>
          </a:xfrm>
          <a:prstGeom prst="rect">
            <a:avLst/>
          </a:prstGeom>
        </p:spPr>
      </p:pic>
    </p:spTree>
    <p:extLst>
      <p:ext uri="{BB962C8B-B14F-4D97-AF65-F5344CB8AC3E}">
        <p14:creationId xmlns:p14="http://schemas.microsoft.com/office/powerpoint/2010/main" val="1456318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83584-6062-BC20-51DE-840CE829E790}"/>
              </a:ext>
            </a:extLst>
          </p:cNvPr>
          <p:cNvSpPr>
            <a:spLocks noGrp="1"/>
          </p:cNvSpPr>
          <p:nvPr>
            <p:ph type="title"/>
          </p:nvPr>
        </p:nvSpPr>
        <p:spPr/>
        <p:txBody>
          <a:bodyPr/>
          <a:lstStyle/>
          <a:p>
            <a:r>
              <a:rPr lang="de-DE" sz="1800" dirty="0">
                <a:solidFill>
                  <a:schemeClr val="tx1"/>
                </a:solidFill>
              </a:rPr>
              <a:t>Einmal kam nachts ein Sturm über die Insel, der auch viel Regen mit sich brachte. Alle im Dorf waren in Gefahr und hatten große Angst. Der Fluss stieg über das Ufer und zerstörte die meisten Häuser. Die Angst können alle noch heute spüren. </a:t>
            </a:r>
          </a:p>
        </p:txBody>
      </p:sp>
      <p:pic>
        <p:nvPicPr>
          <p:cNvPr id="4" name="Grafik 3" descr="Ein Bild, das Person, Handy, Telefon, Gerät enthält.&#10;&#10;KI-generierte Inhalte können fehlerhaft sein.">
            <a:extLst>
              <a:ext uri="{FF2B5EF4-FFF2-40B4-BE49-F238E27FC236}">
                <a16:creationId xmlns:a16="http://schemas.microsoft.com/office/drawing/2014/main" id="{7EB9561D-02AE-6650-6495-E5E0CB9A7A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2004" y="1690688"/>
            <a:ext cx="3099992" cy="4647562"/>
          </a:xfrm>
          <a:prstGeom prst="rect">
            <a:avLst/>
          </a:prstGeom>
        </p:spPr>
      </p:pic>
    </p:spTree>
    <p:extLst>
      <p:ext uri="{BB962C8B-B14F-4D97-AF65-F5344CB8AC3E}">
        <p14:creationId xmlns:p14="http://schemas.microsoft.com/office/powerpoint/2010/main" val="1974996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6DDACC-2624-84C1-009C-64D80F6B879C}"/>
              </a:ext>
            </a:extLst>
          </p:cNvPr>
          <p:cNvSpPr>
            <a:spLocks noGrp="1"/>
          </p:cNvSpPr>
          <p:nvPr>
            <p:ph type="title"/>
          </p:nvPr>
        </p:nvSpPr>
        <p:spPr>
          <a:xfrm>
            <a:off x="628650" y="365125"/>
            <a:ext cx="7886700" cy="625475"/>
          </a:xfrm>
        </p:spPr>
        <p:txBody>
          <a:bodyPr/>
          <a:lstStyle/>
          <a:p>
            <a:r>
              <a:rPr lang="de-DE" sz="1800" dirty="0">
                <a:solidFill>
                  <a:schemeClr val="tx1"/>
                </a:solidFill>
              </a:rPr>
              <a:t>Hier schaut </a:t>
            </a:r>
            <a:r>
              <a:rPr lang="de-DE" sz="1800" dirty="0" err="1">
                <a:solidFill>
                  <a:schemeClr val="tx1"/>
                </a:solidFill>
              </a:rPr>
              <a:t>Kelevis</a:t>
            </a:r>
            <a:r>
              <a:rPr lang="de-DE" sz="1800" dirty="0">
                <a:solidFill>
                  <a:schemeClr val="tx1"/>
                </a:solidFill>
              </a:rPr>
              <a:t> Mama Luisa aus ihrem Haus heraus. Das Haus hat seit dem Sturm immer noch Schäden. Schimmel ist gewachsen. </a:t>
            </a:r>
          </a:p>
        </p:txBody>
      </p:sp>
      <p:pic>
        <p:nvPicPr>
          <p:cNvPr id="4" name="Grafik 3" descr="Ein Bild, das Menschliches Gesicht, Kleidung, Person, draußen enthält.">
            <a:extLst>
              <a:ext uri="{FF2B5EF4-FFF2-40B4-BE49-F238E27FC236}">
                <a16:creationId xmlns:a16="http://schemas.microsoft.com/office/drawing/2014/main" id="{62D8BBF1-AFD2-95A0-5098-36A844F3D5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7600" y="1061331"/>
            <a:ext cx="7099300" cy="4735337"/>
          </a:xfrm>
          <a:prstGeom prst="rect">
            <a:avLst/>
          </a:prstGeom>
        </p:spPr>
      </p:pic>
    </p:spTree>
    <p:extLst>
      <p:ext uri="{BB962C8B-B14F-4D97-AF65-F5344CB8AC3E}">
        <p14:creationId xmlns:p14="http://schemas.microsoft.com/office/powerpoint/2010/main" val="135042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08AD0148-5F21-8C4E-BF66-C2DB56177BF8}"/>
              </a:ext>
            </a:extLst>
          </p:cNvPr>
          <p:cNvSpPr txBox="1">
            <a:spLocks noChangeArrowheads="1"/>
          </p:cNvSpPr>
          <p:nvPr/>
        </p:nvSpPr>
        <p:spPr bwMode="auto">
          <a:xfrm>
            <a:off x="357188" y="300038"/>
            <a:ext cx="7578725" cy="36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1" hangingPunct="1">
              <a:lnSpc>
                <a:spcPts val="3200"/>
              </a:lnSpc>
              <a:defRPr/>
            </a:pPr>
            <a:r>
              <a:rPr lang="de-DE" altLang="de-DE" sz="1200" b="1" dirty="0">
                <a:latin typeface="Georgia" charset="0"/>
              </a:rPr>
              <a:t>           </a:t>
            </a:r>
            <a:r>
              <a:rPr lang="de-DE" altLang="de-DE" b="1" dirty="0">
                <a:latin typeface="Georgia" charset="0"/>
              </a:rPr>
              <a:t>Im südlichen pazifischen Ozean liegen die </a:t>
            </a:r>
            <a:r>
              <a:rPr lang="de-DE" altLang="de-DE" b="1" dirty="0" err="1">
                <a:latin typeface="Georgia" charset="0"/>
              </a:rPr>
              <a:t>Fidshi</a:t>
            </a:r>
            <a:r>
              <a:rPr lang="de-DE" altLang="de-DE" b="1" dirty="0">
                <a:latin typeface="Georgia" charset="0"/>
              </a:rPr>
              <a:t>-Inseln</a:t>
            </a:r>
          </a:p>
        </p:txBody>
      </p:sp>
      <p:pic>
        <p:nvPicPr>
          <p:cNvPr id="3" name="Grafik 2" descr="Ein Bild, das Natur, Wolke, draußen, Himmel enthält.">
            <a:extLst>
              <a:ext uri="{FF2B5EF4-FFF2-40B4-BE49-F238E27FC236}">
                <a16:creationId xmlns:a16="http://schemas.microsoft.com/office/drawing/2014/main" id="{DC5907C6-5EA6-E579-001A-0C8C18A8939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2130" y="1117600"/>
            <a:ext cx="7197144" cy="4800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B7637-D448-84B4-E4FF-F3FAB3062E7B}"/>
              </a:ext>
            </a:extLst>
          </p:cNvPr>
          <p:cNvSpPr>
            <a:spLocks noGrp="1"/>
          </p:cNvSpPr>
          <p:nvPr>
            <p:ph type="title"/>
          </p:nvPr>
        </p:nvSpPr>
        <p:spPr>
          <a:xfrm>
            <a:off x="628650" y="365125"/>
            <a:ext cx="7886700" cy="942975"/>
          </a:xfrm>
        </p:spPr>
        <p:txBody>
          <a:bodyPr/>
          <a:lstStyle/>
          <a:p>
            <a:r>
              <a:rPr lang="de-DE" sz="1800" dirty="0">
                <a:solidFill>
                  <a:schemeClr val="tx1"/>
                </a:solidFill>
              </a:rPr>
              <a:t>Alle im Dorf möchten einen Neuanfang – einen neuen Platz für das Dorf an einem sicheren Ort, damit so etwas nie wieder passieren kann. Die Frau treffen sich und machen sich gegenseitig Mut!</a:t>
            </a:r>
          </a:p>
        </p:txBody>
      </p:sp>
      <p:pic>
        <p:nvPicPr>
          <p:cNvPr id="4" name="Grafik 3" descr="Ein Bild, das Gras, draußen, Haus, Junge enthält.&#10;&#10;KI-generierte Inhalte können fehlerhaft sein.">
            <a:extLst>
              <a:ext uri="{FF2B5EF4-FFF2-40B4-BE49-F238E27FC236}">
                <a16:creationId xmlns:a16="http://schemas.microsoft.com/office/drawing/2014/main" id="{F34AF666-FB60-671B-4ACE-4773F60E3C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6700" y="1434050"/>
            <a:ext cx="6324600" cy="4218601"/>
          </a:xfrm>
          <a:prstGeom prst="rect">
            <a:avLst/>
          </a:prstGeom>
        </p:spPr>
      </p:pic>
    </p:spTree>
    <p:extLst>
      <p:ext uri="{BB962C8B-B14F-4D97-AF65-F5344CB8AC3E}">
        <p14:creationId xmlns:p14="http://schemas.microsoft.com/office/powerpoint/2010/main" val="3812944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BB425-01D5-85D1-6072-2DB2930BB1A7}"/>
              </a:ext>
            </a:extLst>
          </p:cNvPr>
          <p:cNvSpPr>
            <a:spLocks noGrp="1"/>
          </p:cNvSpPr>
          <p:nvPr>
            <p:ph type="title"/>
          </p:nvPr>
        </p:nvSpPr>
        <p:spPr/>
        <p:txBody>
          <a:bodyPr/>
          <a:lstStyle/>
          <a:p>
            <a:r>
              <a:rPr lang="de-DE" sz="1800" dirty="0">
                <a:solidFill>
                  <a:schemeClr val="tx1"/>
                </a:solidFill>
              </a:rPr>
              <a:t>Nun schaffen sie es aus eigener Kraft, das Dorf neu zu bauen. Vorher sprechen sie mit Menschen einer Organisation, die sie beim Bau beraten. Sie kommen vom Fidschianischen Rat für Soziales. Brot für die Welt unterstützt diese Organisation. </a:t>
            </a:r>
          </a:p>
        </p:txBody>
      </p:sp>
      <p:pic>
        <p:nvPicPr>
          <p:cNvPr id="4" name="Grafik 3" descr="Ein Bild, das Himmel, Gebäude, draußen, Baumaterial enthält.&#10;&#10;KI-generierte Inhalte können fehlerhaft sein.">
            <a:extLst>
              <a:ext uri="{FF2B5EF4-FFF2-40B4-BE49-F238E27FC236}">
                <a16:creationId xmlns:a16="http://schemas.microsoft.com/office/drawing/2014/main" id="{DBDF091A-EF64-6471-7029-D4B9B09116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2250" y="1690688"/>
            <a:ext cx="6159500" cy="4108477"/>
          </a:xfrm>
          <a:prstGeom prst="rect">
            <a:avLst/>
          </a:prstGeom>
        </p:spPr>
      </p:pic>
    </p:spTree>
    <p:extLst>
      <p:ext uri="{BB962C8B-B14F-4D97-AF65-F5344CB8AC3E}">
        <p14:creationId xmlns:p14="http://schemas.microsoft.com/office/powerpoint/2010/main" val="3755823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215217-BB62-E82C-E987-7F0DEBDEE13B}"/>
              </a:ext>
            </a:extLst>
          </p:cNvPr>
          <p:cNvSpPr>
            <a:spLocks noGrp="1"/>
          </p:cNvSpPr>
          <p:nvPr>
            <p:ph type="title"/>
          </p:nvPr>
        </p:nvSpPr>
        <p:spPr>
          <a:xfrm>
            <a:off x="628650" y="365125"/>
            <a:ext cx="7886700" cy="904875"/>
          </a:xfrm>
        </p:spPr>
        <p:txBody>
          <a:bodyPr/>
          <a:lstStyle/>
          <a:p>
            <a:r>
              <a:rPr lang="de-DE" sz="1800" dirty="0" err="1">
                <a:solidFill>
                  <a:schemeClr val="tx1"/>
                </a:solidFill>
              </a:rPr>
              <a:t>Kelevis</a:t>
            </a:r>
            <a:r>
              <a:rPr lang="de-DE" sz="1800" dirty="0">
                <a:solidFill>
                  <a:schemeClr val="tx1"/>
                </a:solidFill>
              </a:rPr>
              <a:t> Papa (links)  baut auch mit an den neuen Häusern! Die Mama besucht ihn auf der Baustelle, bringt zu Essen mit und gemeinsam machen sie eine kleine Pause.</a:t>
            </a:r>
          </a:p>
        </p:txBody>
      </p:sp>
      <p:pic>
        <p:nvPicPr>
          <p:cNvPr id="4" name="Grafik 3" descr="Ein Bild, das draußen, Kleidung, Himmel, Person enthält.&#10;&#10;KI-generierte Inhalte können fehlerhaft sein.">
            <a:extLst>
              <a:ext uri="{FF2B5EF4-FFF2-40B4-BE49-F238E27FC236}">
                <a16:creationId xmlns:a16="http://schemas.microsoft.com/office/drawing/2014/main" id="{C13E525D-8206-2568-4B8A-A40596A392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0800" y="1363320"/>
            <a:ext cx="6737350" cy="4493911"/>
          </a:xfrm>
          <a:prstGeom prst="rect">
            <a:avLst/>
          </a:prstGeom>
        </p:spPr>
      </p:pic>
    </p:spTree>
    <p:extLst>
      <p:ext uri="{BB962C8B-B14F-4D97-AF65-F5344CB8AC3E}">
        <p14:creationId xmlns:p14="http://schemas.microsoft.com/office/powerpoint/2010/main" val="831514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E0FD2-DBA7-7C75-8B2B-056BE2953EF4}"/>
              </a:ext>
            </a:extLst>
          </p:cNvPr>
          <p:cNvSpPr>
            <a:spLocks noGrp="1"/>
          </p:cNvSpPr>
          <p:nvPr>
            <p:ph type="title"/>
          </p:nvPr>
        </p:nvSpPr>
        <p:spPr>
          <a:xfrm>
            <a:off x="628650" y="365125"/>
            <a:ext cx="7886700" cy="638175"/>
          </a:xfrm>
        </p:spPr>
        <p:txBody>
          <a:bodyPr/>
          <a:lstStyle/>
          <a:p>
            <a:r>
              <a:rPr lang="de-DE" sz="1800" dirty="0">
                <a:solidFill>
                  <a:schemeClr val="tx1"/>
                </a:solidFill>
              </a:rPr>
              <a:t>Am Sonntag  sitzt </a:t>
            </a:r>
            <a:r>
              <a:rPr lang="de-DE" sz="1800" dirty="0" err="1">
                <a:solidFill>
                  <a:schemeClr val="tx1"/>
                </a:solidFill>
              </a:rPr>
              <a:t>Kelevi</a:t>
            </a:r>
            <a:r>
              <a:rPr lang="de-DE" sz="1800" dirty="0">
                <a:solidFill>
                  <a:schemeClr val="tx1"/>
                </a:solidFill>
              </a:rPr>
              <a:t> noch nach dem Gottesdienst in der Kirche und malt für uns ein Bild. </a:t>
            </a:r>
          </a:p>
        </p:txBody>
      </p:sp>
      <p:pic>
        <p:nvPicPr>
          <p:cNvPr id="4" name="Grafik 3" descr="Ein Bild, das Person, Kleidung, Menschliches Gesicht, Handwerker enthält.">
            <a:extLst>
              <a:ext uri="{FF2B5EF4-FFF2-40B4-BE49-F238E27FC236}">
                <a16:creationId xmlns:a16="http://schemas.microsoft.com/office/drawing/2014/main" id="{C08D147F-21C0-1C67-A75C-5CDBC680BA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3500" y="1116009"/>
            <a:ext cx="6477000" cy="4320254"/>
          </a:xfrm>
          <a:prstGeom prst="rect">
            <a:avLst/>
          </a:prstGeom>
        </p:spPr>
      </p:pic>
    </p:spTree>
    <p:extLst>
      <p:ext uri="{BB962C8B-B14F-4D97-AF65-F5344CB8AC3E}">
        <p14:creationId xmlns:p14="http://schemas.microsoft.com/office/powerpoint/2010/main" val="3438761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54C2E-7DB6-9B51-5789-527C9A2AAA38}"/>
              </a:ext>
            </a:extLst>
          </p:cNvPr>
          <p:cNvSpPr>
            <a:spLocks noGrp="1"/>
          </p:cNvSpPr>
          <p:nvPr>
            <p:ph type="title"/>
          </p:nvPr>
        </p:nvSpPr>
        <p:spPr>
          <a:xfrm>
            <a:off x="628650" y="365125"/>
            <a:ext cx="7918450" cy="2111375"/>
          </a:xfrm>
        </p:spPr>
        <p:txBody>
          <a:bodyPr/>
          <a:lstStyle/>
          <a:p>
            <a:r>
              <a:rPr lang="de-DE" sz="1600" dirty="0" err="1">
                <a:solidFill>
                  <a:schemeClr val="tx1"/>
                </a:solidFill>
              </a:rPr>
              <a:t>Kelevi</a:t>
            </a:r>
            <a:r>
              <a:rPr lang="de-DE" sz="1600" dirty="0">
                <a:solidFill>
                  <a:schemeClr val="tx1"/>
                </a:solidFill>
              </a:rPr>
              <a:t> erzählt über sein Bild: </a:t>
            </a:r>
            <a:r>
              <a:rPr lang="de-DE" sz="1400" i="1" dirty="0">
                <a:solidFill>
                  <a:schemeClr val="tx1"/>
                </a:solidFill>
                <a:effectLst/>
                <a:latin typeface="Georgia" panose="02040502050405020303" pitchFamily="18" charset="0"/>
                <a:ea typeface="Times New Roman" panose="02020603050405020304" pitchFamily="18" charset="0"/>
                <a:cs typeface="Calibri" panose="020F0502020204030204" pitchFamily="34" charset="0"/>
              </a:rPr>
              <a:t>Ich kann nicht so gut malen. Wir haben auch gar nicht genug Geld für Buntstifte oder Papier. Deshalb hat mir meine Schwester </a:t>
            </a:r>
            <a:r>
              <a:rPr lang="de-DE" sz="1400" i="1" dirty="0" err="1">
                <a:solidFill>
                  <a:schemeClr val="tx1"/>
                </a:solidFill>
                <a:effectLst/>
                <a:latin typeface="Georgia" panose="02040502050405020303" pitchFamily="18" charset="0"/>
                <a:ea typeface="Times New Roman" panose="02020603050405020304" pitchFamily="18" charset="0"/>
                <a:cs typeface="Calibri" panose="020F0502020204030204" pitchFamily="34" charset="0"/>
              </a:rPr>
              <a:t>Sereima</a:t>
            </a:r>
            <a:r>
              <a:rPr lang="de-DE" sz="1400" i="1" dirty="0">
                <a:solidFill>
                  <a:schemeClr val="tx1"/>
                </a:solidFill>
                <a:effectLst/>
                <a:latin typeface="Georgia" panose="02040502050405020303" pitchFamily="18" charset="0"/>
                <a:ea typeface="Times New Roman" panose="02020603050405020304" pitchFamily="18" charset="0"/>
                <a:cs typeface="Calibri" panose="020F0502020204030204" pitchFamily="34" charset="0"/>
              </a:rPr>
              <a:t> geholfen. Die ist schon größer und kann malen. Also, auf dem Bild ist meine Familie zu sehen. Das steht ja auch oben drüber. Mein Papa heißt </a:t>
            </a:r>
            <a:r>
              <a:rPr lang="de-DE" sz="1400" i="1" dirty="0" err="1">
                <a:solidFill>
                  <a:schemeClr val="tx1"/>
                </a:solidFill>
                <a:effectLst/>
                <a:latin typeface="Georgia" panose="02040502050405020303" pitchFamily="18" charset="0"/>
                <a:ea typeface="Times New Roman" panose="02020603050405020304" pitchFamily="18" charset="0"/>
                <a:cs typeface="Calibri" panose="020F0502020204030204" pitchFamily="34" charset="0"/>
              </a:rPr>
              <a:t>Rakula</a:t>
            </a:r>
            <a:r>
              <a:rPr lang="de-DE" sz="1400" i="1" dirty="0">
                <a:solidFill>
                  <a:schemeClr val="tx1"/>
                </a:solidFill>
                <a:effectLst/>
                <a:latin typeface="Georgia" panose="02040502050405020303" pitchFamily="18" charset="0"/>
                <a:ea typeface="Times New Roman" panose="02020603050405020304" pitchFamily="18" charset="0"/>
                <a:cs typeface="Calibri" panose="020F0502020204030204" pitchFamily="34" charset="0"/>
              </a:rPr>
              <a:t>, meine Mama Luisa. Dann kommen </a:t>
            </a:r>
            <a:r>
              <a:rPr lang="de-DE" sz="1400" i="1" dirty="0" err="1">
                <a:solidFill>
                  <a:schemeClr val="tx1"/>
                </a:solidFill>
                <a:effectLst/>
                <a:latin typeface="Georgia" panose="02040502050405020303" pitchFamily="18" charset="0"/>
                <a:ea typeface="Times New Roman" panose="02020603050405020304" pitchFamily="18" charset="0"/>
                <a:cs typeface="Calibri" panose="020F0502020204030204" pitchFamily="34" charset="0"/>
              </a:rPr>
              <a:t>Sereima</a:t>
            </a:r>
            <a:r>
              <a:rPr lang="de-DE" sz="1400" i="1" dirty="0">
                <a:solidFill>
                  <a:schemeClr val="tx1"/>
                </a:solidFill>
                <a:effectLst/>
                <a:latin typeface="Georgia" panose="02040502050405020303" pitchFamily="18" charset="0"/>
                <a:ea typeface="Times New Roman" panose="02020603050405020304" pitchFamily="18" charset="0"/>
                <a:cs typeface="Calibri" panose="020F0502020204030204" pitchFamily="34" charset="0"/>
              </a:rPr>
              <a:t>, ich und </a:t>
            </a:r>
            <a:r>
              <a:rPr lang="de-DE" sz="1400" i="1" dirty="0" err="1">
                <a:solidFill>
                  <a:schemeClr val="tx1"/>
                </a:solidFill>
                <a:effectLst/>
                <a:latin typeface="Georgia" panose="02040502050405020303" pitchFamily="18" charset="0"/>
                <a:ea typeface="Times New Roman" panose="02020603050405020304" pitchFamily="18" charset="0"/>
                <a:cs typeface="Calibri" panose="020F0502020204030204" pitchFamily="34" charset="0"/>
              </a:rPr>
              <a:t>Isei</a:t>
            </a:r>
            <a:r>
              <a:rPr lang="de-DE" sz="1400" i="1" dirty="0">
                <a:solidFill>
                  <a:schemeClr val="tx1"/>
                </a:solidFill>
                <a:effectLst/>
                <a:latin typeface="Georgia" panose="02040502050405020303" pitchFamily="18" charset="0"/>
                <a:ea typeface="Times New Roman" panose="02020603050405020304" pitchFamily="18" charset="0"/>
                <a:cs typeface="Calibri" panose="020F0502020204030204" pitchFamily="34" charset="0"/>
              </a:rPr>
              <a:t>. Weil ich so gerne Rugby spiele und blau meine Lieblingsfarbe ist, habe ich mich im blauen Trikot mit einem Rugby-Ball gemalt. Das Spielfeld ist grün wie Gras und daneben ist ein Rugby-Tor. Das gibt es bei uns in </a:t>
            </a:r>
            <a:r>
              <a:rPr lang="de-DE" sz="1400" i="1" dirty="0" err="1">
                <a:solidFill>
                  <a:schemeClr val="tx1"/>
                </a:solidFill>
                <a:effectLst/>
                <a:latin typeface="Georgia" panose="02040502050405020303" pitchFamily="18" charset="0"/>
                <a:ea typeface="Times New Roman" panose="02020603050405020304" pitchFamily="18" charset="0"/>
                <a:cs typeface="Calibri" panose="020F0502020204030204" pitchFamily="34" charset="0"/>
              </a:rPr>
              <a:t>Cogea</a:t>
            </a:r>
            <a:r>
              <a:rPr lang="de-DE" sz="1400" i="1" dirty="0">
                <a:solidFill>
                  <a:schemeClr val="tx1"/>
                </a:solidFill>
                <a:effectLst/>
                <a:latin typeface="Georgia" panose="02040502050405020303" pitchFamily="18" charset="0"/>
                <a:ea typeface="Times New Roman" panose="02020603050405020304" pitchFamily="18" charset="0"/>
                <a:cs typeface="Calibri" panose="020F0502020204030204" pitchFamily="34" charset="0"/>
              </a:rPr>
              <a:t> nicht, aber das macht ja nichts. In der unteren Ecke ist unser Haus. Das ist ganz klein. Drumherum gibt es ein paar Bäume. Bananen, Papaya, Brotfruchtbäume, so etwas. Oben scheint die Sonne, denn ich mag Sonne lieber als Regen</a:t>
            </a:r>
            <a:endParaRPr lang="de-DE" sz="1400" dirty="0">
              <a:solidFill>
                <a:schemeClr val="tx1"/>
              </a:solidFill>
            </a:endParaRPr>
          </a:p>
        </p:txBody>
      </p:sp>
      <p:pic>
        <p:nvPicPr>
          <p:cNvPr id="4" name="Grafik 3" descr="Ein Bild, das Text, Papier, Briefumschlag, Papierprodukt enthält.&#10;&#10;KI-generierte Inhalte können fehlerhaft sein.">
            <a:extLst>
              <a:ext uri="{FF2B5EF4-FFF2-40B4-BE49-F238E27FC236}">
                <a16:creationId xmlns:a16="http://schemas.microsoft.com/office/drawing/2014/main" id="{19252DDA-6BF2-6541-C04C-326A7EE9627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9100" y="2476500"/>
            <a:ext cx="5372100" cy="3581400"/>
          </a:xfrm>
          <a:prstGeom prst="rect">
            <a:avLst/>
          </a:prstGeom>
        </p:spPr>
      </p:pic>
    </p:spTree>
    <p:extLst>
      <p:ext uri="{BB962C8B-B14F-4D97-AF65-F5344CB8AC3E}">
        <p14:creationId xmlns:p14="http://schemas.microsoft.com/office/powerpoint/2010/main" val="1497851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64133B-C86F-8C71-E71C-6998C55AC5B6}"/>
              </a:ext>
            </a:extLst>
          </p:cNvPr>
          <p:cNvSpPr>
            <a:spLocks noGrp="1"/>
          </p:cNvSpPr>
          <p:nvPr>
            <p:ph type="title"/>
          </p:nvPr>
        </p:nvSpPr>
        <p:spPr>
          <a:xfrm>
            <a:off x="628650" y="365125"/>
            <a:ext cx="7886700" cy="650875"/>
          </a:xfrm>
        </p:spPr>
        <p:txBody>
          <a:bodyPr/>
          <a:lstStyle/>
          <a:p>
            <a:r>
              <a:rPr lang="de-DE" sz="1800" dirty="0" err="1">
                <a:solidFill>
                  <a:schemeClr val="tx1"/>
                </a:solidFill>
              </a:rPr>
              <a:t>Kelevi</a:t>
            </a:r>
            <a:r>
              <a:rPr lang="de-DE" sz="1800" dirty="0">
                <a:solidFill>
                  <a:schemeClr val="tx1"/>
                </a:solidFill>
              </a:rPr>
              <a:t> hat sich gefreut, dass er euch allen von seinem Leben erzählen konnte! Und wie schön, dass wir verbunden sind!</a:t>
            </a:r>
          </a:p>
        </p:txBody>
      </p:sp>
      <p:pic>
        <p:nvPicPr>
          <p:cNvPr id="4" name="Grafik 3" descr="Ein Bild, das draußen, Kleidung, Person, Baum enthält.&#10;&#10;KI-generierte Inhalte können fehlerhaft sein.">
            <a:extLst>
              <a:ext uri="{FF2B5EF4-FFF2-40B4-BE49-F238E27FC236}">
                <a16:creationId xmlns:a16="http://schemas.microsoft.com/office/drawing/2014/main" id="{8768DBCB-0C0A-83E6-5A88-FB3E5FAC6F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00" y="1129100"/>
            <a:ext cx="6896100" cy="4599800"/>
          </a:xfrm>
          <a:prstGeom prst="rect">
            <a:avLst/>
          </a:prstGeom>
        </p:spPr>
      </p:pic>
    </p:spTree>
    <p:extLst>
      <p:ext uri="{BB962C8B-B14F-4D97-AF65-F5344CB8AC3E}">
        <p14:creationId xmlns:p14="http://schemas.microsoft.com/office/powerpoint/2010/main" val="3127381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8"/>
          <p:cNvSpPr>
            <a:spLocks noChangeArrowheads="1"/>
          </p:cNvSpPr>
          <p:nvPr/>
        </p:nvSpPr>
        <p:spPr bwMode="auto">
          <a:xfrm>
            <a:off x="250825" y="260350"/>
            <a:ext cx="8642350" cy="54006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solidFill>
                <a:schemeClr val="bg2"/>
              </a:solidFill>
            </a:endParaRPr>
          </a:p>
        </p:txBody>
      </p:sp>
      <p:sp>
        <p:nvSpPr>
          <p:cNvPr id="2054" name="Text Box 6">
            <a:extLst>
              <a:ext uri="{FF2B5EF4-FFF2-40B4-BE49-F238E27FC236}">
                <a16:creationId xmlns:a16="http://schemas.microsoft.com/office/drawing/2014/main" id="{E47EBD69-89F6-E642-9E65-E9C806A1E19F}"/>
              </a:ext>
            </a:extLst>
          </p:cNvPr>
          <p:cNvSpPr txBox="1">
            <a:spLocks noChangeArrowheads="1"/>
          </p:cNvSpPr>
          <p:nvPr/>
        </p:nvSpPr>
        <p:spPr bwMode="auto">
          <a:xfrm>
            <a:off x="611188" y="1177925"/>
            <a:ext cx="7777162" cy="3392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1" hangingPunct="1">
              <a:lnSpc>
                <a:spcPts val="4500"/>
              </a:lnSpc>
              <a:defRPr/>
            </a:pPr>
            <a:r>
              <a:rPr lang="de-DE" altLang="de-DE" sz="4000" b="1" dirty="0">
                <a:solidFill>
                  <a:schemeClr val="bg1"/>
                </a:solidFill>
                <a:latin typeface="Georgia" charset="0"/>
              </a:rPr>
              <a:t>Vielen Dank </a:t>
            </a:r>
            <a:br>
              <a:rPr lang="de-DE" altLang="de-DE" sz="4000" b="1" dirty="0">
                <a:solidFill>
                  <a:schemeClr val="bg1"/>
                </a:solidFill>
                <a:latin typeface="Georgia" charset="0"/>
              </a:rPr>
            </a:br>
            <a:r>
              <a:rPr lang="de-DE" altLang="de-DE" sz="4000" b="1" dirty="0">
                <a:solidFill>
                  <a:schemeClr val="bg1"/>
                </a:solidFill>
                <a:latin typeface="Georgia" charset="0"/>
              </a:rPr>
              <a:t>für Eure und Ihre Unterstützung!</a:t>
            </a:r>
          </a:p>
          <a:p>
            <a:pPr eaLnBrk="1" hangingPunct="1">
              <a:lnSpc>
                <a:spcPts val="4500"/>
              </a:lnSpc>
              <a:defRPr/>
            </a:pPr>
            <a:r>
              <a:rPr lang="de-DE" altLang="de-DE" sz="2500" b="1" dirty="0">
                <a:latin typeface="Georgia" charset="0"/>
              </a:rPr>
              <a:t>www.brot-fuer-die-welt.de/projekte/fidschi-klimawandel/</a:t>
            </a:r>
          </a:p>
          <a:p>
            <a:pPr eaLnBrk="1" hangingPunct="1">
              <a:lnSpc>
                <a:spcPts val="4500"/>
              </a:lnSpc>
              <a:defRPr/>
            </a:pPr>
            <a:endParaRPr lang="de-DE" altLang="de-DE" sz="2500" b="1" dirty="0">
              <a:latin typeface="Georgia"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EE7A9C-ED04-CE1E-F236-761765A2572C}"/>
              </a:ext>
            </a:extLst>
          </p:cNvPr>
          <p:cNvSpPr>
            <a:spLocks noGrp="1"/>
          </p:cNvSpPr>
          <p:nvPr>
            <p:ph type="title"/>
          </p:nvPr>
        </p:nvSpPr>
        <p:spPr>
          <a:xfrm>
            <a:off x="679450" y="365125"/>
            <a:ext cx="7835900" cy="396875"/>
          </a:xfrm>
        </p:spPr>
        <p:txBody>
          <a:bodyPr/>
          <a:lstStyle/>
          <a:p>
            <a:endParaRPr lang="de-DE" sz="1800" dirty="0">
              <a:solidFill>
                <a:schemeClr val="tx1"/>
              </a:solidFill>
            </a:endParaRPr>
          </a:p>
        </p:txBody>
      </p:sp>
      <p:pic>
        <p:nvPicPr>
          <p:cNvPr id="6" name="Grafik 5" descr="Ein Bild, das draußen, Wolke, Küste, Tropen enthält.&#10;&#10;KI-generierte Inhalte können fehlerhaft sein.">
            <a:extLst>
              <a:ext uri="{FF2B5EF4-FFF2-40B4-BE49-F238E27FC236}">
                <a16:creationId xmlns:a16="http://schemas.microsoft.com/office/drawing/2014/main" id="{3B996876-7D34-F26A-0A91-2789DADE9D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9475" y="762000"/>
            <a:ext cx="7385050" cy="4925937"/>
          </a:xfrm>
          <a:prstGeom prst="rect">
            <a:avLst/>
          </a:prstGeom>
        </p:spPr>
      </p:pic>
    </p:spTree>
    <p:extLst>
      <p:ext uri="{BB962C8B-B14F-4D97-AF65-F5344CB8AC3E}">
        <p14:creationId xmlns:p14="http://schemas.microsoft.com/office/powerpoint/2010/main" val="2910305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6764A-A349-DB90-DFCC-93BBA475C115}"/>
              </a:ext>
            </a:extLst>
          </p:cNvPr>
          <p:cNvSpPr>
            <a:spLocks noGrp="1"/>
          </p:cNvSpPr>
          <p:nvPr>
            <p:ph type="title"/>
          </p:nvPr>
        </p:nvSpPr>
        <p:spPr>
          <a:xfrm>
            <a:off x="628650" y="365125"/>
            <a:ext cx="7886700" cy="663575"/>
          </a:xfrm>
        </p:spPr>
        <p:txBody>
          <a:bodyPr/>
          <a:lstStyle/>
          <a:p>
            <a:r>
              <a:rPr lang="de-DE" sz="1800" dirty="0">
                <a:solidFill>
                  <a:schemeClr val="tx1"/>
                </a:solidFill>
              </a:rPr>
              <a:t>Das Klima  überall auf der Welt verändert sich, so auch hier. Auf der Insel </a:t>
            </a:r>
            <a:r>
              <a:rPr lang="de-DE" sz="1800" dirty="0" err="1">
                <a:solidFill>
                  <a:schemeClr val="tx1"/>
                </a:solidFill>
              </a:rPr>
              <a:t>Vanua</a:t>
            </a:r>
            <a:r>
              <a:rPr lang="de-DE" sz="1800" dirty="0">
                <a:solidFill>
                  <a:schemeClr val="tx1"/>
                </a:solidFill>
              </a:rPr>
              <a:t> </a:t>
            </a:r>
            <a:r>
              <a:rPr lang="de-DE" sz="1800" dirty="0" err="1">
                <a:solidFill>
                  <a:schemeClr val="tx1"/>
                </a:solidFill>
              </a:rPr>
              <a:t>Levu</a:t>
            </a:r>
            <a:r>
              <a:rPr lang="de-DE" sz="1800" dirty="0">
                <a:solidFill>
                  <a:schemeClr val="tx1"/>
                </a:solidFill>
              </a:rPr>
              <a:t> liegt das Dorf </a:t>
            </a:r>
            <a:r>
              <a:rPr lang="de-DE" sz="1800" dirty="0" err="1">
                <a:solidFill>
                  <a:schemeClr val="tx1"/>
                </a:solidFill>
              </a:rPr>
              <a:t>Cogea</a:t>
            </a:r>
            <a:r>
              <a:rPr lang="de-DE" sz="1800" dirty="0">
                <a:solidFill>
                  <a:schemeClr val="tx1"/>
                </a:solidFill>
              </a:rPr>
              <a:t> an einem </a:t>
            </a:r>
            <a:r>
              <a:rPr lang="de-DE" sz="1800" dirty="0" err="1">
                <a:solidFill>
                  <a:schemeClr val="tx1"/>
                </a:solidFill>
              </a:rPr>
              <a:t>Fluß</a:t>
            </a:r>
            <a:r>
              <a:rPr lang="de-DE" sz="1800" dirty="0">
                <a:solidFill>
                  <a:schemeClr val="tx1"/>
                </a:solidFill>
              </a:rPr>
              <a:t>. </a:t>
            </a:r>
          </a:p>
        </p:txBody>
      </p:sp>
      <p:pic>
        <p:nvPicPr>
          <p:cNvPr id="4" name="Grafik 3" descr="Ein Bild, das draußen, Wolke, Himmel, Gras enthält.&#10;&#10;KI-generierte Inhalte können fehlerhaft sein.">
            <a:extLst>
              <a:ext uri="{FF2B5EF4-FFF2-40B4-BE49-F238E27FC236}">
                <a16:creationId xmlns:a16="http://schemas.microsoft.com/office/drawing/2014/main" id="{7C77D8D7-4E5C-075F-9F47-06C60CCE10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3050" y="1028700"/>
            <a:ext cx="6057900" cy="4543425"/>
          </a:xfrm>
          <a:prstGeom prst="rect">
            <a:avLst/>
          </a:prstGeom>
        </p:spPr>
      </p:pic>
    </p:spTree>
    <p:extLst>
      <p:ext uri="{BB962C8B-B14F-4D97-AF65-F5344CB8AC3E}">
        <p14:creationId xmlns:p14="http://schemas.microsoft.com/office/powerpoint/2010/main" val="3995968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8B993-01EE-63D3-696C-BF8E1648CE6A}"/>
              </a:ext>
            </a:extLst>
          </p:cNvPr>
          <p:cNvSpPr>
            <a:spLocks noGrp="1"/>
          </p:cNvSpPr>
          <p:nvPr>
            <p:ph type="title"/>
          </p:nvPr>
        </p:nvSpPr>
        <p:spPr>
          <a:xfrm>
            <a:off x="952500" y="365125"/>
            <a:ext cx="7562850" cy="384175"/>
          </a:xfrm>
        </p:spPr>
        <p:txBody>
          <a:bodyPr/>
          <a:lstStyle/>
          <a:p>
            <a:r>
              <a:rPr lang="de-DE" sz="1800" dirty="0">
                <a:solidFill>
                  <a:schemeClr val="tx1"/>
                </a:solidFill>
              </a:rPr>
              <a:t>Hier lebt </a:t>
            </a:r>
            <a:r>
              <a:rPr lang="de-DE" sz="1800" dirty="0" err="1">
                <a:solidFill>
                  <a:schemeClr val="tx1"/>
                </a:solidFill>
              </a:rPr>
              <a:t>Kelevi</a:t>
            </a:r>
            <a:r>
              <a:rPr lang="de-DE" sz="1800" dirty="0">
                <a:solidFill>
                  <a:schemeClr val="tx1"/>
                </a:solidFill>
              </a:rPr>
              <a:t>. Er ist acht Jahre alt. </a:t>
            </a:r>
          </a:p>
        </p:txBody>
      </p:sp>
      <p:pic>
        <p:nvPicPr>
          <p:cNvPr id="4" name="Grafik 3" descr="Ein Bild, das Menschliches Gesicht, Person, Kleidung, Gebäude enthält.&#10;&#10;KI-generierte Inhalte können fehlerhaft sein.">
            <a:extLst>
              <a:ext uri="{FF2B5EF4-FFF2-40B4-BE49-F238E27FC236}">
                <a16:creationId xmlns:a16="http://schemas.microsoft.com/office/drawing/2014/main" id="{BE467CA0-256A-7EB0-BBAA-98C512242C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3150" y="749300"/>
            <a:ext cx="6997700" cy="4667569"/>
          </a:xfrm>
          <a:prstGeom prst="rect">
            <a:avLst/>
          </a:prstGeom>
        </p:spPr>
      </p:pic>
    </p:spTree>
    <p:extLst>
      <p:ext uri="{BB962C8B-B14F-4D97-AF65-F5344CB8AC3E}">
        <p14:creationId xmlns:p14="http://schemas.microsoft.com/office/powerpoint/2010/main" val="3957930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38087-333A-0EA0-83EF-7B080BCBD4C8}"/>
              </a:ext>
            </a:extLst>
          </p:cNvPr>
          <p:cNvSpPr>
            <a:spLocks noGrp="1"/>
          </p:cNvSpPr>
          <p:nvPr>
            <p:ph type="title"/>
          </p:nvPr>
        </p:nvSpPr>
        <p:spPr>
          <a:xfrm>
            <a:off x="787400" y="365125"/>
            <a:ext cx="7727950" cy="676275"/>
          </a:xfrm>
        </p:spPr>
        <p:txBody>
          <a:bodyPr/>
          <a:lstStyle/>
          <a:p>
            <a:r>
              <a:rPr lang="de-DE" sz="1800" dirty="0" err="1">
                <a:solidFill>
                  <a:schemeClr val="tx1"/>
                </a:solidFill>
              </a:rPr>
              <a:t>Kelevi</a:t>
            </a:r>
            <a:r>
              <a:rPr lang="de-DE" sz="1800" dirty="0">
                <a:solidFill>
                  <a:schemeClr val="tx1"/>
                </a:solidFill>
              </a:rPr>
              <a:t> hat zwei Geschwister: </a:t>
            </a:r>
            <a:r>
              <a:rPr lang="de-DE" sz="1800" dirty="0" err="1">
                <a:solidFill>
                  <a:schemeClr val="tx1"/>
                </a:solidFill>
              </a:rPr>
              <a:t>Sereima</a:t>
            </a:r>
            <a:r>
              <a:rPr lang="de-DE" sz="1800" dirty="0">
                <a:solidFill>
                  <a:schemeClr val="tx1"/>
                </a:solidFill>
              </a:rPr>
              <a:t> (15, sitzt rechts) und </a:t>
            </a:r>
            <a:r>
              <a:rPr lang="de-DE" sz="1800" dirty="0" err="1">
                <a:solidFill>
                  <a:schemeClr val="tx1"/>
                </a:solidFill>
              </a:rPr>
              <a:t>Isei</a:t>
            </a:r>
            <a:r>
              <a:rPr lang="de-DE" sz="1800" dirty="0">
                <a:solidFill>
                  <a:schemeClr val="tx1"/>
                </a:solidFill>
              </a:rPr>
              <a:t> (3). Die Mama (links) heißt Luisa und der Papa </a:t>
            </a:r>
            <a:r>
              <a:rPr lang="de-DE" sz="1800" dirty="0" err="1">
                <a:solidFill>
                  <a:schemeClr val="tx1"/>
                </a:solidFill>
              </a:rPr>
              <a:t>Rakula</a:t>
            </a:r>
            <a:r>
              <a:rPr lang="de-DE" sz="1800" dirty="0">
                <a:solidFill>
                  <a:schemeClr val="tx1"/>
                </a:solidFill>
              </a:rPr>
              <a:t>. Hier isst die Familie zusammen. </a:t>
            </a:r>
          </a:p>
        </p:txBody>
      </p:sp>
      <p:pic>
        <p:nvPicPr>
          <p:cNvPr id="4" name="Grafik 3" descr="Ein Bild, das Kleidung, Person, Junge, Menschliches Gesicht enthält.&#10;&#10;KI-generierte Inhalte können fehlerhaft sein.">
            <a:extLst>
              <a:ext uri="{FF2B5EF4-FFF2-40B4-BE49-F238E27FC236}">
                <a16:creationId xmlns:a16="http://schemas.microsoft.com/office/drawing/2014/main" id="{B274FB64-F952-4246-22D7-73B97F5A6F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0353" y="1310310"/>
            <a:ext cx="6774948" cy="4518989"/>
          </a:xfrm>
          <a:prstGeom prst="rect">
            <a:avLst/>
          </a:prstGeom>
        </p:spPr>
      </p:pic>
    </p:spTree>
    <p:extLst>
      <p:ext uri="{BB962C8B-B14F-4D97-AF65-F5344CB8AC3E}">
        <p14:creationId xmlns:p14="http://schemas.microsoft.com/office/powerpoint/2010/main" val="2432852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17629-CA19-7E36-BB22-BBD32D495BA1}"/>
              </a:ext>
            </a:extLst>
          </p:cNvPr>
          <p:cNvSpPr>
            <a:spLocks noGrp="1"/>
          </p:cNvSpPr>
          <p:nvPr>
            <p:ph type="title"/>
          </p:nvPr>
        </p:nvSpPr>
        <p:spPr>
          <a:xfrm>
            <a:off x="628650" y="365125"/>
            <a:ext cx="7715250" cy="384175"/>
          </a:xfrm>
        </p:spPr>
        <p:txBody>
          <a:bodyPr/>
          <a:lstStyle/>
          <a:p>
            <a:r>
              <a:rPr lang="de-DE" sz="1800" dirty="0" err="1">
                <a:solidFill>
                  <a:schemeClr val="tx1"/>
                </a:solidFill>
              </a:rPr>
              <a:t>Kelevi</a:t>
            </a:r>
            <a:r>
              <a:rPr lang="de-DE" sz="1800" dirty="0">
                <a:solidFill>
                  <a:schemeClr val="tx1"/>
                </a:solidFill>
              </a:rPr>
              <a:t> zeigt uns die Natur auf der Insel, auf der er lebt.  </a:t>
            </a:r>
          </a:p>
        </p:txBody>
      </p:sp>
      <p:pic>
        <p:nvPicPr>
          <p:cNvPr id="4" name="Grafik 3" descr="Ein Bild, das Person, Kleidung, Banane, Menschliches Gesicht enthält.&#10;&#10;KI-generierte Inhalte können fehlerhaft sein.">
            <a:extLst>
              <a:ext uri="{FF2B5EF4-FFF2-40B4-BE49-F238E27FC236}">
                <a16:creationId xmlns:a16="http://schemas.microsoft.com/office/drawing/2014/main" id="{9B837C8C-0734-ACBC-1A34-0547BFADCB2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00" y="985638"/>
            <a:ext cx="7327900" cy="4886724"/>
          </a:xfrm>
          <a:prstGeom prst="rect">
            <a:avLst/>
          </a:prstGeom>
        </p:spPr>
      </p:pic>
    </p:spTree>
    <p:extLst>
      <p:ext uri="{BB962C8B-B14F-4D97-AF65-F5344CB8AC3E}">
        <p14:creationId xmlns:p14="http://schemas.microsoft.com/office/powerpoint/2010/main" val="217068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FC6CD-1575-66D7-8ED1-E67AFF6B4C14}"/>
              </a:ext>
            </a:extLst>
          </p:cNvPr>
          <p:cNvSpPr>
            <a:spLocks noGrp="1"/>
          </p:cNvSpPr>
          <p:nvPr>
            <p:ph type="title"/>
          </p:nvPr>
        </p:nvSpPr>
        <p:spPr>
          <a:xfrm>
            <a:off x="628650" y="365125"/>
            <a:ext cx="7886700" cy="663575"/>
          </a:xfrm>
        </p:spPr>
        <p:txBody>
          <a:bodyPr/>
          <a:lstStyle/>
          <a:p>
            <a:r>
              <a:rPr lang="de-DE" sz="1800" dirty="0">
                <a:solidFill>
                  <a:schemeClr val="tx1"/>
                </a:solidFill>
              </a:rPr>
              <a:t>So sieht es auf dem Markt aus! Papaya und Mango, Blumenkohl, Zucchini und Kohl. </a:t>
            </a:r>
          </a:p>
        </p:txBody>
      </p:sp>
      <p:pic>
        <p:nvPicPr>
          <p:cNvPr id="4" name="Grafik 3" descr="Ein Bild, das Lokale Speisen, Produkt, Lebensmittelgruppe, Markt enthält.">
            <a:extLst>
              <a:ext uri="{FF2B5EF4-FFF2-40B4-BE49-F238E27FC236}">
                <a16:creationId xmlns:a16="http://schemas.microsoft.com/office/drawing/2014/main" id="{F245D12D-C966-2453-1B2C-B11420B72D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0925" y="1080391"/>
            <a:ext cx="7042150" cy="4697217"/>
          </a:xfrm>
          <a:prstGeom prst="rect">
            <a:avLst/>
          </a:prstGeom>
        </p:spPr>
      </p:pic>
    </p:spTree>
    <p:extLst>
      <p:ext uri="{BB962C8B-B14F-4D97-AF65-F5344CB8AC3E}">
        <p14:creationId xmlns:p14="http://schemas.microsoft.com/office/powerpoint/2010/main" val="2555003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EDD67-B08E-024E-851C-54B8327C4EA8}"/>
              </a:ext>
            </a:extLst>
          </p:cNvPr>
          <p:cNvSpPr>
            <a:spLocks noGrp="1"/>
          </p:cNvSpPr>
          <p:nvPr>
            <p:ph type="title"/>
          </p:nvPr>
        </p:nvSpPr>
        <p:spPr>
          <a:xfrm>
            <a:off x="628650" y="365125"/>
            <a:ext cx="7886700" cy="396875"/>
          </a:xfrm>
        </p:spPr>
        <p:txBody>
          <a:bodyPr/>
          <a:lstStyle/>
          <a:p>
            <a:r>
              <a:rPr lang="de-DE" sz="1800" dirty="0">
                <a:solidFill>
                  <a:schemeClr val="tx1"/>
                </a:solidFill>
              </a:rPr>
              <a:t>Papaya am Baum</a:t>
            </a:r>
          </a:p>
        </p:txBody>
      </p:sp>
      <p:pic>
        <p:nvPicPr>
          <p:cNvPr id="4" name="Grafik 3" descr="Ein Bild, das Baum, Frucht, draußen, Papau enthält.">
            <a:extLst>
              <a:ext uri="{FF2B5EF4-FFF2-40B4-BE49-F238E27FC236}">
                <a16:creationId xmlns:a16="http://schemas.microsoft.com/office/drawing/2014/main" id="{CAA7CE80-5060-607C-466C-80942F2264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00637" y="901700"/>
            <a:ext cx="3659509" cy="5486400"/>
          </a:xfrm>
          <a:prstGeom prst="rect">
            <a:avLst/>
          </a:prstGeom>
        </p:spPr>
      </p:pic>
    </p:spTree>
    <p:extLst>
      <p:ext uri="{BB962C8B-B14F-4D97-AF65-F5344CB8AC3E}">
        <p14:creationId xmlns:p14="http://schemas.microsoft.com/office/powerpoint/2010/main" val="3133028463"/>
      </p:ext>
    </p:extLst>
  </p:cSld>
  <p:clrMapOvr>
    <a:masterClrMapping/>
  </p:clrMapOvr>
</p:sld>
</file>

<file path=ppt/theme/theme1.xml><?xml version="1.0" encoding="utf-8"?>
<a:theme xmlns:a="http://schemas.openxmlformats.org/drawingml/2006/main" name="Standarddesign">
  <a:themeElements>
    <a:clrScheme name=" 1">
      <a:dk1>
        <a:srgbClr val="000000"/>
      </a:dk1>
      <a:lt1>
        <a:srgbClr val="FFFFFF"/>
      </a:lt1>
      <a:dk2>
        <a:srgbClr val="EA690B"/>
      </a:dk2>
      <a:lt2>
        <a:srgbClr val="65614D"/>
      </a:lt2>
      <a:accent1>
        <a:srgbClr val="699E3F"/>
      </a:accent1>
      <a:accent2>
        <a:srgbClr val="598797"/>
      </a:accent2>
      <a:accent3>
        <a:srgbClr val="A63C38"/>
      </a:accent3>
      <a:accent4>
        <a:srgbClr val="806079"/>
      </a:accent4>
      <a:accent5>
        <a:srgbClr val="B59046"/>
      </a:accent5>
      <a:accent6>
        <a:srgbClr val="8A6549"/>
      </a:accent6>
      <a:hlink>
        <a:srgbClr val="559681"/>
      </a:hlink>
      <a:folHlink>
        <a:srgbClr val="98CC0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8F8AFAC8E341949979582F5897FB170" ma:contentTypeVersion="20" ma:contentTypeDescription="Ein neues Dokument erstellen." ma:contentTypeScope="" ma:versionID="facbfad287b0557ffdb9b175d36be450">
  <xsd:schema xmlns:xsd="http://www.w3.org/2001/XMLSchema" xmlns:xs="http://www.w3.org/2001/XMLSchema" xmlns:p="http://schemas.microsoft.com/office/2006/metadata/properties" xmlns:ns2="e02bb761-4471-4ef0-9f37-f776fd35c78e" xmlns:ns3="ff9a60a7-bab3-4dc0-9db1-26f8ace6cabc" targetNamespace="http://schemas.microsoft.com/office/2006/metadata/properties" ma:root="true" ma:fieldsID="8933b0a89f1b0c5aeecdbcdadd1105b1" ns2:_="" ns3:_="">
    <xsd:import namespace="e02bb761-4471-4ef0-9f37-f776fd35c78e"/>
    <xsd:import namespace="ff9a60a7-bab3-4dc0-9db1-26f8ace6cabc"/>
    <xsd:element name="properties">
      <xsd:complexType>
        <xsd:sequence>
          <xsd:element name="documentManagement">
            <xsd:complexType>
              <xsd:all>
                <xsd:element ref="ns2:TaxCatchAll" minOccurs="0"/>
                <xsd:element ref="ns3:p24ca7cd24fd47f5a6420a353902fd05" minOccurs="0"/>
                <xsd:element ref="ns3:ldff6398f70d43f9b612f8e5215efcae" minOccurs="0"/>
                <xsd:element ref="ns3:g8656194d8a44f77ba67bf52c2c7f955" minOccurs="0"/>
                <xsd:element ref="ns3:n17f5153d2de4a549f65d7c0f8dc3701" minOccurs="0"/>
                <xsd:element ref="ns2:TaxKeywordTaxHTField" minOccurs="0"/>
                <xsd:element ref="ns3:dd9f74dd90f84366b7813fe02e825f2f" minOccurs="0"/>
                <xsd:element ref="ns3:gc51893de2b94caa8c06d02728a8c4a7" minOccurs="0"/>
                <xsd:element ref="ns3:je0b2fa34b65400f9c48d00920e6c684"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bb761-4471-4ef0-9f37-f776fd35c78e" elementFormDefault="qualified">
    <xsd:import namespace="http://schemas.microsoft.com/office/2006/documentManagement/types"/>
    <xsd:import namespace="http://schemas.microsoft.com/office/infopath/2007/PartnerControls"/>
    <xsd:element name="TaxCatchAll" ma:index="4" nillable="true" ma:displayName="Taxonomiespalte &quot;Alle abfangen&quot;" ma:hidden="true" ma:list="{01b2fd8b-8c3b-4a67-aaf6-04f0af693328}" ma:internalName="TaxCatchAll" ma:showField="CatchAllData" ma:web="e02bb761-4471-4ef0-9f37-f776fd35c78e">
      <xsd:complexType>
        <xsd:complexContent>
          <xsd:extension base="dms:MultiChoiceLookup">
            <xsd:sequence>
              <xsd:element name="Value" type="dms:Lookup" maxOccurs="unbounded" minOccurs="0" nillable="true"/>
            </xsd:sequence>
          </xsd:extension>
        </xsd:complexContent>
      </xsd:complexType>
    </xsd:element>
    <xsd:element name="TaxKeywordTaxHTField" ma:index="14" ma:taxonomy="true" ma:internalName="TaxKeywordTaxHTField" ma:taxonomyFieldName="TaxKeyword" ma:displayName="Unternehmensstichwörter" ma:readOnly="false" ma:fieldId="{23f27201-bee3-471e-b2e7-b64fd8b7ca38}" ma:taxonomyMulti="true" ma:sspId="e1ad75da-8e40-4f49-9f4b-01a90565fde0" ma:termSetId="00000000-0000-0000-0000-000000000000" ma:anchorId="00000000-0000-0000-0000-000000000000" ma:open="true" ma:isKeyword="true">
      <xsd:complexType>
        <xsd:sequence>
          <xsd:element ref="pc:Terms" minOccurs="0" maxOccurs="1"/>
        </xsd:sequence>
      </xsd:complexType>
    </xsd:element>
    <xsd:element name="SharedWithUsers" ma:index="2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9a60a7-bab3-4dc0-9db1-26f8ace6cabc" elementFormDefault="qualified">
    <xsd:import namespace="http://schemas.microsoft.com/office/2006/documentManagement/types"/>
    <xsd:import namespace="http://schemas.microsoft.com/office/infopath/2007/PartnerControls"/>
    <xsd:element name="p24ca7cd24fd47f5a6420a353902fd05" ma:index="6" ma:taxonomy="true" ma:internalName="p24ca7cd24fd47f5a6420a353902fd05" ma:taxonomyFieldName="Dokumentart" ma:displayName="Dokumentart" ma:indexed="true" ma:readOnly="false" ma:fieldId="{924ca7cd-24fd-47f5-a642-0a353902fd05}" ma:sspId="e1ad75da-8e40-4f49-9f4b-01a90565fde0" ma:termSetId="b8e37659-c144-43f6-bcab-54d083c655ec" ma:anchorId="00000000-0000-0000-0000-000000000000" ma:open="false" ma:isKeyword="false">
      <xsd:complexType>
        <xsd:sequence>
          <xsd:element ref="pc:Terms" minOccurs="0" maxOccurs="1"/>
        </xsd:sequence>
      </xsd:complexType>
    </xsd:element>
    <xsd:element name="ldff6398f70d43f9b612f8e5215efcae" ma:index="8" ma:taxonomy="true" ma:internalName="ldff6398f70d43f9b612f8e5215efcae" ma:taxonomyFieldName="Sprache" ma:displayName="Sprache" ma:readOnly="false" ma:default="-1;#Deutsch|6b16ed79-b384-45e5-b6fa-e82fc8367af7" ma:fieldId="{5dff6398-f70d-43f9-b612-f8e5215efcae}" ma:sspId="e1ad75da-8e40-4f49-9f4b-01a90565fde0" ma:termSetId="3555a3af-a383-48e6-a078-043571a2f2b0" ma:anchorId="00000000-0000-0000-0000-000000000000" ma:open="false" ma:isKeyword="false">
      <xsd:complexType>
        <xsd:sequence>
          <xsd:element ref="pc:Terms" minOccurs="0" maxOccurs="1"/>
        </xsd:sequence>
      </xsd:complexType>
    </xsd:element>
    <xsd:element name="g8656194d8a44f77ba67bf52c2c7f955" ma:index="10" ma:taxonomy="true" ma:internalName="g8656194d8a44f77ba67bf52c2c7f955" ma:taxonomyFieldName="Bereich" ma:displayName="Organisationseinheit" ma:readOnly="false" ma:fieldId="{08656194-d8a4-4f77-ba67-bf52c2c7f955}" ma:sspId="e1ad75da-8e40-4f49-9f4b-01a90565fde0" ma:termSetId="bbdc1115-a1bb-4b61-879c-4e09afd90c7f" ma:anchorId="00000000-0000-0000-0000-000000000000" ma:open="false" ma:isKeyword="false">
      <xsd:complexType>
        <xsd:sequence>
          <xsd:element ref="pc:Terms" minOccurs="0" maxOccurs="1"/>
        </xsd:sequence>
      </xsd:complexType>
    </xsd:element>
    <xsd:element name="n17f5153d2de4a549f65d7c0f8dc3701" ma:index="12" nillable="true" ma:taxonomy="true" ma:internalName="n17f5153d2de4a549f65d7c0f8dc3701" ma:taxonomyFieldName="Prozesse" ma:displayName="Prozesse" ma:readOnly="false" ma:fieldId="{717f5153-d2de-4a54-9f65-d7c0f8dc3701}" ma:taxonomyMulti="true" ma:sspId="e1ad75da-8e40-4f49-9f4b-01a90565fde0" ma:termSetId="4f3691f7-e8ba-4366-a08a-b86e40762969" ma:anchorId="00000000-0000-0000-0000-000000000000" ma:open="false" ma:isKeyword="false">
      <xsd:complexType>
        <xsd:sequence>
          <xsd:element ref="pc:Terms" minOccurs="0" maxOccurs="1"/>
        </xsd:sequence>
      </xsd:complexType>
    </xsd:element>
    <xsd:element name="dd9f74dd90f84366b7813fe02e825f2f" ma:index="16" nillable="true" ma:taxonomy="true" ma:internalName="dd9f74dd90f84366b7813fe02e825f2f" ma:taxonomyFieldName="Stichwort" ma:displayName="Formulare Förderinstrumente" ma:indexed="true" ma:readOnly="false" ma:fieldId="{dd9f74dd-90f8-4366-b781-3fe02e825f2f}" ma:sspId="e1ad75da-8e40-4f49-9f4b-01a90565fde0" ma:termSetId="57b98e4a-a531-41fb-897b-ac1b603b5b60" ma:anchorId="00000000-0000-0000-0000-000000000000" ma:open="false" ma:isKeyword="false">
      <xsd:complexType>
        <xsd:sequence>
          <xsd:element ref="pc:Terms" minOccurs="0" maxOccurs="1"/>
        </xsd:sequence>
      </xsd:complexType>
    </xsd:element>
    <xsd:element name="gc51893de2b94caa8c06d02728a8c4a7" ma:index="18" ma:taxonomy="true" ma:internalName="gc51893de2b94caa8c06d02728a8c4a7" ma:taxonomyFieldName="Vertraulichkeitsstufe" ma:displayName="Vertraulichkeitsstufe" ma:readOnly="false" ma:fieldId="{0c51893d-e2b9-4caa-8c06-d02728a8c4a7}" ma:sspId="e1ad75da-8e40-4f49-9f4b-01a90565fde0" ma:termSetId="5d93b5ad-7af6-4fd5-973d-dbc5d06afa33" ma:anchorId="00000000-0000-0000-0000-000000000000" ma:open="false" ma:isKeyword="false">
      <xsd:complexType>
        <xsd:sequence>
          <xsd:element ref="pc:Terms" minOccurs="0" maxOccurs="1"/>
        </xsd:sequence>
      </xsd:complexType>
    </xsd:element>
    <xsd:element name="je0b2fa34b65400f9c48d00920e6c684" ma:index="20" nillable="true" ma:taxonomy="true" ma:internalName="je0b2fa34b65400f9c48d00920e6c684" ma:taxonomyFieldName="Beschlossene_x0020_Papiere" ma:displayName="Beschlossene Papiere" ma:indexed="true" ma:readOnly="false" ma:fieldId="{3e0b2fa3-4b65-400f-9c48-d00920e6c684}" ma:sspId="e1ad75da-8e40-4f49-9f4b-01a90565fde0" ma:termSetId="967d4f99-2f7b-4ae1-adcd-6f19d410833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Inhaltstyp"/>
        <xsd:element ref="dc:title"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LongProp xmlns="" name="TaxCatchAll"><![CDATA[524;#Kommunikation und Medien|fa92f24f-4a0c-4d48-8f72-65829b7fd624;#10;#Formular|759dd714-b06f-4587-9dda-9cca8033dce0;#536;#Öffentlichkeitsarbeit|cfcc3362-9a50-49e3-a4b7-9975ae9b57a6;#8;#Intern und extern kommunizieren|513a95bc-9a2f-47ee-8084-7ddfa6024775;#9;#Intern|b026da80-e3d3-4304-9056-f6acbb08ab4c;#1;#Deutsch|6b16ed79-b384-45e5-b6fa-e82fc8367af7]]></LongProp>
</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24ca7cd24fd47f5a6420a353902fd05 xmlns="ff9a60a7-bab3-4dc0-9db1-26f8ace6cabc">
      <Terms xmlns="http://schemas.microsoft.com/office/infopath/2007/PartnerControls">
        <TermInfo xmlns="http://schemas.microsoft.com/office/infopath/2007/PartnerControls">
          <TermName xmlns="http://schemas.microsoft.com/office/infopath/2007/PartnerControls">Formular</TermName>
          <TermId xmlns="http://schemas.microsoft.com/office/infopath/2007/PartnerControls">759dd714-b06f-4587-9dda-9cca8033dce0</TermId>
        </TermInfo>
      </Terms>
    </p24ca7cd24fd47f5a6420a353902fd05>
    <gc51893de2b94caa8c06d02728a8c4a7 xmlns="ff9a60a7-bab3-4dc0-9db1-26f8ace6cabc">
      <Terms xmlns="http://schemas.microsoft.com/office/infopath/2007/PartnerControls">
        <TermInfo xmlns="http://schemas.microsoft.com/office/infopath/2007/PartnerControls">
          <TermName xmlns="http://schemas.microsoft.com/office/infopath/2007/PartnerControls">Intern</TermName>
          <TermId xmlns="http://schemas.microsoft.com/office/infopath/2007/PartnerControls">b026da80-e3d3-4304-9056-f6acbb08ab4c</TermId>
        </TermInfo>
      </Terms>
    </gc51893de2b94caa8c06d02728a8c4a7>
    <ldff6398f70d43f9b612f8e5215efcae xmlns="ff9a60a7-bab3-4dc0-9db1-26f8ace6cabc">
      <Terms xmlns="http://schemas.microsoft.com/office/infopath/2007/PartnerControls">
        <TermInfo xmlns="http://schemas.microsoft.com/office/infopath/2007/PartnerControls">
          <TermName xmlns="http://schemas.microsoft.com/office/infopath/2007/PartnerControls">Deutsch</TermName>
          <TermId xmlns="http://schemas.microsoft.com/office/infopath/2007/PartnerControls">6b16ed79-b384-45e5-b6fa-e82fc8367af7</TermId>
        </TermInfo>
      </Terms>
    </ldff6398f70d43f9b612f8e5215efcae>
    <TaxCatchAll xmlns="e02bb761-4471-4ef0-9f37-f776fd35c78e">
      <Value>524</Value>
      <Value>10</Value>
      <Value>536</Value>
      <Value>8</Value>
      <Value>9</Value>
      <Value>1</Value>
    </TaxCatchAll>
    <n17f5153d2de4a549f65d7c0f8dc3701 xmlns="ff9a60a7-bab3-4dc0-9db1-26f8ace6cabc">
      <Terms xmlns="http://schemas.microsoft.com/office/infopath/2007/PartnerControls">
        <TermInfo xmlns="http://schemas.microsoft.com/office/infopath/2007/PartnerControls">
          <TermName xmlns="http://schemas.microsoft.com/office/infopath/2007/PartnerControls">Intern und extern kommunizieren</TermName>
          <TermId xmlns="http://schemas.microsoft.com/office/infopath/2007/PartnerControls">513a95bc-9a2f-47ee-8084-7ddfa6024775</TermId>
        </TermInfo>
      </Terms>
    </n17f5153d2de4a549f65d7c0f8dc3701>
    <TaxKeywordTaxHTField xmlns="e02bb761-4471-4ef0-9f37-f776fd35c78e">
      <Terms xmlns="http://schemas.microsoft.com/office/infopath/2007/PartnerControls">
        <TermInfo xmlns="http://schemas.microsoft.com/office/infopath/2007/PartnerControls">
          <TermName xmlns="http://schemas.microsoft.com/office/infopath/2007/PartnerControls">Öffentlichkeitsarbeit</TermName>
          <TermId xmlns="http://schemas.microsoft.com/office/infopath/2007/PartnerControls">cfcc3362-9a50-49e3-a4b7-9975ae9b57a6</TermId>
        </TermInfo>
      </Terms>
    </TaxKeywordTaxHTField>
    <dd9f74dd90f84366b7813fe02e825f2f xmlns="ff9a60a7-bab3-4dc0-9db1-26f8ace6cabc">
      <Terms xmlns="http://schemas.microsoft.com/office/infopath/2007/PartnerControls"/>
    </dd9f74dd90f84366b7813fe02e825f2f>
    <je0b2fa34b65400f9c48d00920e6c684 xmlns="ff9a60a7-bab3-4dc0-9db1-26f8ace6cabc">
      <Terms xmlns="http://schemas.microsoft.com/office/infopath/2007/PartnerControls"/>
    </je0b2fa34b65400f9c48d00920e6c684>
    <g8656194d8a44f77ba67bf52c2c7f955 xmlns="ff9a60a7-bab3-4dc0-9db1-26f8ace6cabc">
      <Terms xmlns="http://schemas.microsoft.com/office/infopath/2007/PartnerControls">
        <TermInfo xmlns="http://schemas.microsoft.com/office/infopath/2007/PartnerControls">
          <TermName xmlns="http://schemas.microsoft.com/office/infopath/2007/PartnerControls">Kommunikation und Medien</TermName>
          <TermId xmlns="http://schemas.microsoft.com/office/infopath/2007/PartnerControls">fa92f24f-4a0c-4d48-8f72-65829b7fd624</TermId>
        </TermInfo>
      </Terms>
    </g8656194d8a44f77ba67bf52c2c7f955>
  </documentManagement>
</p:properties>
</file>

<file path=customXml/itemProps1.xml><?xml version="1.0" encoding="utf-8"?>
<ds:datastoreItem xmlns:ds="http://schemas.openxmlformats.org/officeDocument/2006/customXml" ds:itemID="{D0338239-B2BC-460D-B2D3-BD9C42F5B5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bb761-4471-4ef0-9f37-f776fd35c78e"/>
    <ds:schemaRef ds:uri="ff9a60a7-bab3-4dc0-9db1-26f8ace6c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2FD8F4-DA23-4FCF-A5A6-6C5A7EFFE2A7}">
  <ds:schemaRefs>
    <ds:schemaRef ds:uri="http://schemas.microsoft.com/office/2006/metadata/longProperties"/>
    <ds:schemaRef ds:uri=""/>
  </ds:schemaRefs>
</ds:datastoreItem>
</file>

<file path=customXml/itemProps3.xml><?xml version="1.0" encoding="utf-8"?>
<ds:datastoreItem xmlns:ds="http://schemas.openxmlformats.org/officeDocument/2006/customXml" ds:itemID="{6F61815B-A712-440E-96B7-29753DFF17BA}">
  <ds:schemaRefs>
    <ds:schemaRef ds:uri="http://schemas.microsoft.com/sharepoint/v3/contenttype/forms"/>
  </ds:schemaRefs>
</ds:datastoreItem>
</file>

<file path=customXml/itemProps4.xml><?xml version="1.0" encoding="utf-8"?>
<ds:datastoreItem xmlns:ds="http://schemas.openxmlformats.org/officeDocument/2006/customXml" ds:itemID="{E11BAC84-CE35-4713-A7C2-B20BC7C9DB3C}">
  <ds:schemaRefs>
    <ds:schemaRef ds:uri="http://purl.org/dc/terms/"/>
    <ds:schemaRef ds:uri="http://schemas.openxmlformats.org/package/2006/metadata/core-properties"/>
    <ds:schemaRef ds:uri="http://purl.org/dc/elements/1.1/"/>
    <ds:schemaRef ds:uri="ff9a60a7-bab3-4dc0-9db1-26f8ace6cabc"/>
    <ds:schemaRef ds:uri="http://www.w3.org/XML/1998/namespace"/>
    <ds:schemaRef ds:uri="http://schemas.microsoft.com/office/2006/documentManagement/types"/>
    <ds:schemaRef ds:uri="http://purl.org/dc/dcmitype/"/>
    <ds:schemaRef ds:uri="http://schemas.microsoft.com/office/infopath/2007/PartnerControls"/>
    <ds:schemaRef ds:uri="e02bb761-4471-4ef0-9f37-f776fd35c78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652</Words>
  <Application>Microsoft Office PowerPoint</Application>
  <PresentationFormat>Bildschirmpräsentation (4:3)</PresentationFormat>
  <Paragraphs>31</Paragraphs>
  <Slides>26</Slides>
  <Notes>2</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26</vt:i4>
      </vt:variant>
    </vt:vector>
  </HeadingPairs>
  <TitlesOfParts>
    <vt:vector size="29" baseType="lpstr">
      <vt:lpstr>Arial</vt:lpstr>
      <vt:lpstr>Georgia</vt:lpstr>
      <vt:lpstr>Standarddesign</vt:lpstr>
      <vt:lpstr>PowerPoint-Präsentation</vt:lpstr>
      <vt:lpstr>PowerPoint-Präsentation</vt:lpstr>
      <vt:lpstr>PowerPoint-Präsentation</vt:lpstr>
      <vt:lpstr>Das Klima  überall auf der Welt verändert sich, so auch hier. Auf der Insel Vanua Levu liegt das Dorf Cogea an einem Fluß. </vt:lpstr>
      <vt:lpstr>Hier lebt Kelevi. Er ist acht Jahre alt. </vt:lpstr>
      <vt:lpstr>Kelevi hat zwei Geschwister: Sereima (15, sitzt rechts) und Isei (3). Die Mama (links) heißt Luisa und der Papa Rakula. Hier isst die Familie zusammen. </vt:lpstr>
      <vt:lpstr>Kelevi zeigt uns die Natur auf der Insel, auf der er lebt.  </vt:lpstr>
      <vt:lpstr>So sieht es auf dem Markt aus! Papaya und Mango, Blumenkohl, Zucchini und Kohl. </vt:lpstr>
      <vt:lpstr>Papaya am Baum</vt:lpstr>
      <vt:lpstr>Diese schöne Pflanze heißt Helikonie (auch Hummerschere genannt)</vt:lpstr>
      <vt:lpstr>Und hier sehen wir einen Tulpenbaum</vt:lpstr>
      <vt:lpstr>Wenn Kelevi  (2. von rechts) zur Schule geht, trägt er Schulkleidung. Zusammen mit dem Hemd tragen allen Jungen einen Sulu, das ist ein Rock für Jungen und Männer. </vt:lpstr>
      <vt:lpstr>Kelevi liebt Sport. Hier ist er vom Sportunterricht ganz verschwitzt!</vt:lpstr>
      <vt:lpstr>Aber er malt und singt auch gerne. </vt:lpstr>
      <vt:lpstr>Am Nachmittag hat er Zeit zum Spielen</vt:lpstr>
      <vt:lpstr>Er ist sehr gerne draußen und geht spielt mit den anderen Kindern seines Dorfes am Fluss. </vt:lpstr>
      <vt:lpstr>Er kann vom hohen Rand des Ufers mutig ins Wasser springen!</vt:lpstr>
      <vt:lpstr>Einmal kam nachts ein Sturm über die Insel, der auch viel Regen mit sich brachte. Alle im Dorf waren in Gefahr und hatten große Angst. Der Fluss stieg über das Ufer und zerstörte die meisten Häuser. Die Angst können alle noch heute spüren. </vt:lpstr>
      <vt:lpstr>Hier schaut Kelevis Mama Luisa aus ihrem Haus heraus. Das Haus hat seit dem Sturm immer noch Schäden. Schimmel ist gewachsen. </vt:lpstr>
      <vt:lpstr>Alle im Dorf möchten einen Neuanfang – einen neuen Platz für das Dorf an einem sicheren Ort, damit so etwas nie wieder passieren kann. Die Frau treffen sich und machen sich gegenseitig Mut!</vt:lpstr>
      <vt:lpstr>Nun schaffen sie es aus eigener Kraft, das Dorf neu zu bauen. Vorher sprechen sie mit Menschen einer Organisation, die sie beim Bau beraten. Sie kommen vom Fidschianischen Rat für Soziales. Brot für die Welt unterstützt diese Organisation. </vt:lpstr>
      <vt:lpstr>Kelevis Papa (links)  baut auch mit an den neuen Häusern! Die Mama besucht ihn auf der Baustelle, bringt zu Essen mit und gemeinsam machen sie eine kleine Pause.</vt:lpstr>
      <vt:lpstr>Am Sonntag  sitzt Kelevi noch nach dem Gottesdienst in der Kirche und malt für uns ein Bild. </vt:lpstr>
      <vt:lpstr>Kelevi erzählt über sein Bild: Ich kann nicht so gut malen. Wir haben auch gar nicht genug Geld für Buntstifte oder Papier. Deshalb hat mir meine Schwester Sereima geholfen. Die ist schon größer und kann malen. Also, auf dem Bild ist meine Familie zu sehen. Das steht ja auch oben drüber. Mein Papa heißt Rakula, meine Mama Luisa. Dann kommen Sereima, ich und Isei. Weil ich so gerne Rugby spiele und blau meine Lieblingsfarbe ist, habe ich mich im blauen Trikot mit einem Rugby-Ball gemalt. Das Spielfeld ist grün wie Gras und daneben ist ein Rugby-Tor. Das gibt es bei uns in Cogea nicht, aber das macht ja nichts. In der unteren Ecke ist unser Haus. Das ist ganz klein. Drumherum gibt es ein paar Bäume. Bananen, Papaya, Brotfruchtbäume, so etwas. Oben scheint die Sonne, denn ich mag Sonne lieber als Regen</vt:lpstr>
      <vt:lpstr>Kelevi hat sich gefreut, dass er euch allen von seinem Leben erzählen konnte! Und wie schön, dass wir verbunden sind!</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PowerPoint-Vorlage Brot für die Welt</dc:title>
  <dc:creator>Ein Microsoft Office-Anwender</dc:creator>
  <cp:keywords>Öffentlichkeitsarbeit</cp:keywords>
  <cp:lastModifiedBy>Ullmann, Veronika</cp:lastModifiedBy>
  <cp:revision>263</cp:revision>
  <cp:lastPrinted>2021-07-07T09:35:05Z</cp:lastPrinted>
  <dcterms:created xsi:type="dcterms:W3CDTF">2016-02-01T09:59:14Z</dcterms:created>
  <dcterms:modified xsi:type="dcterms:W3CDTF">2025-07-31T10:43:51Z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traulichkeitsstufe">
    <vt:lpwstr>9;#Intern|b026da80-e3d3-4304-9056-f6acbb08ab4c</vt:lpwstr>
  </property>
  <property fmtid="{D5CDD505-2E9C-101B-9397-08002B2CF9AE}" pid="3" name="Beschlossene Papiere">
    <vt:lpwstr/>
  </property>
  <property fmtid="{D5CDD505-2E9C-101B-9397-08002B2CF9AE}" pid="4" name="Stichwort">
    <vt:lpwstr/>
  </property>
  <property fmtid="{D5CDD505-2E9C-101B-9397-08002B2CF9AE}" pid="5" name="TaxKeyword">
    <vt:lpwstr>536;#Öffentlichkeitsarbeit|cfcc3362-9a50-49e3-a4b7-9975ae9b57a6</vt:lpwstr>
  </property>
  <property fmtid="{D5CDD505-2E9C-101B-9397-08002B2CF9AE}" pid="6" name="Bereich">
    <vt:lpwstr>524;#Kommunikation und Medien|fa92f24f-4a0c-4d48-8f72-65829b7fd624</vt:lpwstr>
  </property>
  <property fmtid="{D5CDD505-2E9C-101B-9397-08002B2CF9AE}" pid="7" name="Prozesse">
    <vt:lpwstr>8;#Intern und extern kommunizieren|513a95bc-9a2f-47ee-8084-7ddfa6024775</vt:lpwstr>
  </property>
  <property fmtid="{D5CDD505-2E9C-101B-9397-08002B2CF9AE}" pid="8" name="Dokumentart">
    <vt:lpwstr>10;#Formular|759dd714-b06f-4587-9dda-9cca8033dce0</vt:lpwstr>
  </property>
  <property fmtid="{D5CDD505-2E9C-101B-9397-08002B2CF9AE}" pid="9" name="Sprache">
    <vt:lpwstr>1;#Deutsch|6b16ed79-b384-45e5-b6fa-e82fc8367af7</vt:lpwstr>
  </property>
</Properties>
</file>