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42" r:id="rId2"/>
    <p:sldId id="352" r:id="rId3"/>
    <p:sldId id="354" r:id="rId4"/>
    <p:sldId id="353" r:id="rId5"/>
    <p:sldId id="355" r:id="rId6"/>
    <p:sldId id="356" r:id="rId7"/>
    <p:sldId id="357" r:id="rId8"/>
    <p:sldId id="358" r:id="rId9"/>
    <p:sldId id="359" r:id="rId10"/>
    <p:sldId id="360" r:id="rId11"/>
    <p:sldId id="361" r:id="rId12"/>
    <p:sldId id="362" r:id="rId13"/>
    <p:sldId id="351"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EAC54B-2C8A-B566-B091-8CFDC5AFA7FC}" name="Lichtblau, Thorsten" initials="TL" userId="S::thorsten.lichtblau@ewde.de::06b5bcef-b0bc-4eee-8061-be09c4a233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0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6" autoAdjust="0"/>
    <p:restoredTop sz="94643" autoAdjust="0"/>
  </p:normalViewPr>
  <p:slideViewPr>
    <p:cSldViewPr snapToGrid="0" showGuides="1">
      <p:cViewPr varScale="1">
        <p:scale>
          <a:sx n="61" d="100"/>
          <a:sy n="61" d="100"/>
        </p:scale>
        <p:origin x="760" y="60"/>
      </p:cViewPr>
      <p:guideLst/>
    </p:cSldViewPr>
  </p:slideViewPr>
  <p:outlineViewPr>
    <p:cViewPr>
      <p:scale>
        <a:sx n="33" d="100"/>
        <a:sy n="33" d="100"/>
      </p:scale>
      <p:origin x="0" y="-14544"/>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91" d="100"/>
          <a:sy n="191" d="100"/>
        </p:scale>
        <p:origin x="1530" y="1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881FB42-5711-EF9A-BA0E-A2E046C893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C8979186-06BF-EBD1-49ED-82CA7B88FF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234708-32D7-40A4-A786-3D9B7586F930}" type="datetimeFigureOut">
              <a:rPr lang="de-DE" smtClean="0"/>
              <a:t>01.09.2025</a:t>
            </a:fld>
            <a:endParaRPr lang="de-DE"/>
          </a:p>
        </p:txBody>
      </p:sp>
      <p:sp>
        <p:nvSpPr>
          <p:cNvPr id="4" name="Fußzeilenplatzhalter 3">
            <a:extLst>
              <a:ext uri="{FF2B5EF4-FFF2-40B4-BE49-F238E27FC236}">
                <a16:creationId xmlns:a16="http://schemas.microsoft.com/office/drawing/2014/main" id="{70ABE60E-69A6-324F-D41B-C9E72B3856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B657F18-0452-2DC0-786D-4B457E41F3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D8BE3C-6E99-4016-BD2E-AF72F1BBFFB5}" type="slidenum">
              <a:rPr lang="de-DE" smtClean="0"/>
              <a:t>‹Nr.›</a:t>
            </a:fld>
            <a:endParaRPr lang="de-DE"/>
          </a:p>
        </p:txBody>
      </p:sp>
    </p:spTree>
    <p:extLst>
      <p:ext uri="{BB962C8B-B14F-4D97-AF65-F5344CB8AC3E}">
        <p14:creationId xmlns:p14="http://schemas.microsoft.com/office/powerpoint/2010/main" val="119493460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5F5F7-C7A3-4A79-9028-B917F535FCC3}" type="datetimeFigureOut">
              <a:rPr lang="de-DE" smtClean="0"/>
              <a:t>01.09.2025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5702-F0BE-489B-B24B-FB6121A1843C}" type="slidenum">
              <a:rPr lang="de-DE" smtClean="0"/>
              <a:t>‹Nr.›</a:t>
            </a:fld>
            <a:endParaRPr lang="de-DE"/>
          </a:p>
        </p:txBody>
      </p:sp>
    </p:spTree>
    <p:extLst>
      <p:ext uri="{BB962C8B-B14F-4D97-AF65-F5344CB8AC3E}">
        <p14:creationId xmlns:p14="http://schemas.microsoft.com/office/powerpoint/2010/main" val="83680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accent1"/>
        </a:solidFill>
        <a:effectLst/>
      </p:bgPr>
    </p:bg>
    <p:spTree>
      <p:nvGrpSpPr>
        <p:cNvPr id="1" name=""/>
        <p:cNvGrpSpPr/>
        <p:nvPr/>
      </p:nvGrpSpPr>
      <p:grpSpPr>
        <a:xfrm>
          <a:off x="0" y="0"/>
          <a:ext cx="0" cy="0"/>
          <a:chOff x="0" y="0"/>
          <a:chExt cx="0" cy="0"/>
        </a:xfrm>
      </p:grpSpPr>
      <p:sp>
        <p:nvSpPr>
          <p:cNvPr id="15" name="Bildplatzhalter 10">
            <a:extLst>
              <a:ext uri="{FF2B5EF4-FFF2-40B4-BE49-F238E27FC236}">
                <a16:creationId xmlns:a16="http://schemas.microsoft.com/office/drawing/2014/main" id="{74489AE6-B169-03C4-DC7A-E92701FC34A0}"/>
              </a:ext>
            </a:extLst>
          </p:cNvPr>
          <p:cNvSpPr>
            <a:spLocks noGrp="1"/>
          </p:cNvSpPr>
          <p:nvPr>
            <p:ph type="pic" sz="quarter" idx="15"/>
          </p:nvPr>
        </p:nvSpPr>
        <p:spPr>
          <a:xfrm>
            <a:off x="0" y="0"/>
            <a:ext cx="12192000" cy="6858000"/>
          </a:xfrm>
          <a:solidFill>
            <a:schemeClr val="accent1"/>
          </a:solidFill>
        </p:spPr>
        <p:txBody>
          <a:bodyPr anchor="ctr"/>
          <a:lstStyle>
            <a:lvl1pPr marL="0" indent="0" algn="ctr">
              <a:buNone/>
              <a:defRPr sz="1000"/>
            </a:lvl1pPr>
          </a:lstStyle>
          <a:p>
            <a:r>
              <a:rPr lang="de-DE"/>
              <a:t>Bild durch Klicken auf Symbol hinzufügen</a:t>
            </a:r>
          </a:p>
        </p:txBody>
      </p:sp>
      <p:sp>
        <p:nvSpPr>
          <p:cNvPr id="12" name="Textplatzhalter 11">
            <a:extLst>
              <a:ext uri="{FF2B5EF4-FFF2-40B4-BE49-F238E27FC236}">
                <a16:creationId xmlns:a16="http://schemas.microsoft.com/office/drawing/2014/main" id="{F88FEC41-FBB3-FB8C-0B8F-DF809CD32600}"/>
              </a:ext>
            </a:extLst>
          </p:cNvPr>
          <p:cNvSpPr>
            <a:spLocks noGrp="1" noChangeAspect="1"/>
          </p:cNvSpPr>
          <p:nvPr>
            <p:ph type="body" sz="quarter" idx="10" hasCustomPrompt="1"/>
          </p:nvPr>
        </p:nvSpPr>
        <p:spPr>
          <a:xfrm>
            <a:off x="330994" y="6143749"/>
            <a:ext cx="1014413" cy="425488"/>
          </a:xfrm>
          <a:blipFill>
            <a:blip r:embed="rId2"/>
            <a:stretch>
              <a:fillRect/>
            </a:stretch>
          </a:blipFill>
        </p:spPr>
        <p:txBody>
          <a:bodyPr/>
          <a:lstStyle>
            <a:lvl1pPr marL="0" indent="0">
              <a:buNone/>
              <a:defRPr sz="600">
                <a:solidFill>
                  <a:schemeClr val="bg1"/>
                </a:solidFill>
              </a:defRPr>
            </a:lvl1pPr>
          </a:lstStyle>
          <a:p>
            <a:pPr lvl="0"/>
            <a:r>
              <a:rPr lang="de-DE"/>
              <a:t> </a:t>
            </a:r>
          </a:p>
        </p:txBody>
      </p:sp>
      <p:sp>
        <p:nvSpPr>
          <p:cNvPr id="2" name="Titel 1">
            <a:extLst>
              <a:ext uri="{FF2B5EF4-FFF2-40B4-BE49-F238E27FC236}">
                <a16:creationId xmlns:a16="http://schemas.microsoft.com/office/drawing/2014/main" id="{F6CBC2D7-0392-F5FD-DB63-8A5E991B690D}"/>
              </a:ext>
            </a:extLst>
          </p:cNvPr>
          <p:cNvSpPr>
            <a:spLocks noGrp="1"/>
          </p:cNvSpPr>
          <p:nvPr>
            <p:ph type="ctrTitle"/>
          </p:nvPr>
        </p:nvSpPr>
        <p:spPr>
          <a:xfrm>
            <a:off x="407987" y="407986"/>
            <a:ext cx="11376025" cy="2157413"/>
          </a:xfrm>
        </p:spPr>
        <p:txBody>
          <a:bodyPr anchor="t"/>
          <a:lstStyle>
            <a:lvl1pPr algn="l">
              <a:lnSpc>
                <a:spcPct val="78000"/>
              </a:lnSpc>
              <a:defRPr sz="8000" spc="-200" baseline="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DFBA654D-1A1F-EFB8-76F2-ADD93BFC7AFB}"/>
              </a:ext>
            </a:extLst>
          </p:cNvPr>
          <p:cNvSpPr>
            <a:spLocks noGrp="1"/>
          </p:cNvSpPr>
          <p:nvPr>
            <p:ph type="subTitle" idx="1"/>
          </p:nvPr>
        </p:nvSpPr>
        <p:spPr>
          <a:xfrm>
            <a:off x="407987" y="2664543"/>
            <a:ext cx="11376025" cy="764458"/>
          </a:xfrm>
        </p:spPr>
        <p:txBody>
          <a:bodyPr/>
          <a:lstStyle>
            <a:lvl1pPr marL="0" indent="0" algn="l">
              <a:spcAft>
                <a:spcPts val="0"/>
              </a:spcAft>
              <a:buNone/>
              <a:defRPr sz="3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4" name="Textplatzhalter 11">
            <a:extLst>
              <a:ext uri="{FF2B5EF4-FFF2-40B4-BE49-F238E27FC236}">
                <a16:creationId xmlns:a16="http://schemas.microsoft.com/office/drawing/2014/main" id="{4EF21337-4F21-3829-947A-3057E6DCBECC}"/>
              </a:ext>
            </a:extLst>
          </p:cNvPr>
          <p:cNvSpPr>
            <a:spLocks noGrp="1" noChangeAspect="1"/>
          </p:cNvSpPr>
          <p:nvPr>
            <p:ph type="body" sz="quarter" idx="11" hasCustomPrompt="1"/>
          </p:nvPr>
        </p:nvSpPr>
        <p:spPr>
          <a:xfrm>
            <a:off x="10492042" y="5627338"/>
            <a:ext cx="1291971" cy="862362"/>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600">
                <a:solidFill>
                  <a:schemeClr val="bg1"/>
                </a:solidFill>
              </a:defRPr>
            </a:lvl1pPr>
          </a:lstStyle>
          <a:p>
            <a:pPr lvl="0"/>
            <a:r>
              <a:rPr lang="de-DE"/>
              <a:t> </a:t>
            </a:r>
          </a:p>
        </p:txBody>
      </p:sp>
    </p:spTree>
    <p:extLst>
      <p:ext uri="{BB962C8B-B14F-4D97-AF65-F5344CB8AC3E}">
        <p14:creationId xmlns:p14="http://schemas.microsoft.com/office/powerpoint/2010/main" val="265515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oße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a:xfrm>
            <a:off x="407987" y="335589"/>
            <a:ext cx="3600451" cy="1224000"/>
          </a:xfrm>
        </p:spPr>
        <p:txBody>
          <a:bodyPr/>
          <a:lstStyle>
            <a:lvl1pPr>
              <a:defRPr sz="3000" spc="-60" baseline="0"/>
            </a:lvl1p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205AF921-1C27-493D-B7C9-2FF25B3392D5}"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6" name="Textplatzhalter 5">
            <a:extLst>
              <a:ext uri="{FF2B5EF4-FFF2-40B4-BE49-F238E27FC236}">
                <a16:creationId xmlns:a16="http://schemas.microsoft.com/office/drawing/2014/main" id="{C9402595-F8BC-8814-B37E-E2A8232C261D}"/>
              </a:ext>
            </a:extLst>
          </p:cNvPr>
          <p:cNvSpPr>
            <a:spLocks noGrp="1"/>
          </p:cNvSpPr>
          <p:nvPr>
            <p:ph type="body" sz="quarter" idx="13"/>
          </p:nvPr>
        </p:nvSpPr>
        <p:spPr>
          <a:xfrm>
            <a:off x="4295775" y="368300"/>
            <a:ext cx="7488238" cy="4795838"/>
          </a:xfrm>
        </p:spPr>
        <p:txBody>
          <a:bodyPr/>
          <a:lstStyle>
            <a:lvl1pPr marL="358775" indent="-358775">
              <a:lnSpc>
                <a:spcPct val="95000"/>
              </a:lnSpc>
              <a:spcAft>
                <a:spcPts val="2500"/>
              </a:spcAft>
              <a:defRPr sz="2500">
                <a:solidFill>
                  <a:schemeClr val="accent1"/>
                </a:solidFill>
                <a:latin typeface="+mj-lt"/>
              </a:defRPr>
            </a:lvl1pPr>
            <a:lvl2pPr marL="715963" indent="-357188">
              <a:lnSpc>
                <a:spcPct val="95000"/>
              </a:lnSpc>
              <a:spcAft>
                <a:spcPts val="2500"/>
              </a:spcAft>
              <a:defRPr sz="2500">
                <a:solidFill>
                  <a:schemeClr val="accent1"/>
                </a:solidFill>
                <a:latin typeface="+mj-lt"/>
              </a:defRPr>
            </a:lvl2pPr>
            <a:lvl3pPr marL="1074738" indent="-358775">
              <a:lnSpc>
                <a:spcPct val="95000"/>
              </a:lnSpc>
              <a:spcAft>
                <a:spcPts val="2500"/>
              </a:spcAft>
              <a:defRPr sz="2500">
                <a:solidFill>
                  <a:schemeClr val="accent1"/>
                </a:solidFill>
                <a:latin typeface="+mj-lt"/>
              </a:defRPr>
            </a:lvl3pPr>
            <a:lvl4pPr marL="1431925" indent="-357188">
              <a:lnSpc>
                <a:spcPct val="95000"/>
              </a:lnSpc>
              <a:spcAft>
                <a:spcPts val="2500"/>
              </a:spcAft>
              <a:defRPr sz="2500">
                <a:solidFill>
                  <a:schemeClr val="accent1"/>
                </a:solidFill>
                <a:latin typeface="+mj-lt"/>
              </a:defRPr>
            </a:lvl4pPr>
            <a:lvl5pPr marL="1790700" indent="-358775">
              <a:lnSpc>
                <a:spcPct val="95000"/>
              </a:lnSpc>
              <a:spcAft>
                <a:spcPts val="2500"/>
              </a:spcAft>
              <a:defRPr sz="2500">
                <a:solidFill>
                  <a:schemeClr val="accent1"/>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1659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76F24075-5615-4D78-8312-600BA6C8BE4E}"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368300"/>
            <a:ext cx="5543550" cy="5653088"/>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50314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E1169908-4A3D-4DA5-8ED1-CFEA91B63EA2}"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368300"/>
            <a:ext cx="3887787" cy="2487514"/>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2351088" y="2999814"/>
            <a:ext cx="3600450" cy="3021574"/>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4104344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914358A1-8667-4BB5-BD52-4A138BAE41F8}"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2565400"/>
            <a:ext cx="3744000" cy="2592388"/>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368300"/>
            <a:ext cx="3600450" cy="18823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295774" y="368300"/>
            <a:ext cx="3887787" cy="5653088"/>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5" name="Bildplatzhalter 10">
            <a:extLst>
              <a:ext uri="{FF2B5EF4-FFF2-40B4-BE49-F238E27FC236}">
                <a16:creationId xmlns:a16="http://schemas.microsoft.com/office/drawing/2014/main" id="{5078A340-0629-A42A-A6E7-36E55D004521}"/>
              </a:ext>
            </a:extLst>
          </p:cNvPr>
          <p:cNvSpPr>
            <a:spLocks noGrp="1"/>
          </p:cNvSpPr>
          <p:nvPr>
            <p:ph type="pic" sz="quarter" idx="18"/>
          </p:nvPr>
        </p:nvSpPr>
        <p:spPr>
          <a:xfrm>
            <a:off x="8327347" y="1287780"/>
            <a:ext cx="3456000" cy="3444240"/>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789905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lvl1pPr>
              <a:defRPr>
                <a:solidFill>
                  <a:schemeClr val="bg1"/>
                </a:solidFill>
              </a:defRPr>
            </a:lvl1pPr>
          </a:lstStyle>
          <a:p>
            <a:fld id="{915D3216-65DE-42F6-B7BA-4B306BEE2A15}"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lvl1pPr>
              <a:defRPr>
                <a:solidFill>
                  <a:schemeClr val="bg1"/>
                </a:solidFill>
              </a:defRPr>
            </a:lvl1p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lvl1pPr>
              <a:defRPr>
                <a:solidFill>
                  <a:schemeClr val="bg1"/>
                </a:solidFill>
              </a:defRPr>
            </a:lvl1pPr>
          </a:lstStyle>
          <a:p>
            <a:pPr algn="l"/>
            <a:r>
              <a:rPr lang="de-DE"/>
              <a:t>Seite </a:t>
            </a:r>
            <a:fld id="{41785235-C45D-416C-A1F8-20B4A1A03B93}" type="slidenum">
              <a:rPr lang="de-DE" smtClean="0"/>
              <a:pPr algn="l"/>
              <a:t>‹Nr.›</a:t>
            </a:fld>
            <a:endParaRPr lang="de-DE"/>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30607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10">
            <a:extLst>
              <a:ext uri="{FF2B5EF4-FFF2-40B4-BE49-F238E27FC236}">
                <a16:creationId xmlns:a16="http://schemas.microsoft.com/office/drawing/2014/main" id="{C9226B5B-D35C-39B9-F319-629CB3D8EC0D}"/>
              </a:ext>
            </a:extLst>
          </p:cNvPr>
          <p:cNvSpPr>
            <a:spLocks noGrp="1"/>
          </p:cNvSpPr>
          <p:nvPr>
            <p:ph type="pic" sz="quarter" idx="18"/>
          </p:nvPr>
        </p:nvSpPr>
        <p:spPr>
          <a:xfrm>
            <a:off x="3192462" y="3528219"/>
            <a:ext cx="3881438" cy="296148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1700212"/>
            <a:ext cx="2640012" cy="34575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3" name="Bildplatzhalter 10">
            <a:extLst>
              <a:ext uri="{FF2B5EF4-FFF2-40B4-BE49-F238E27FC236}">
                <a16:creationId xmlns:a16="http://schemas.microsoft.com/office/drawing/2014/main" id="{082141CF-D835-375B-32F3-D88B7EACF2CA}"/>
              </a:ext>
            </a:extLst>
          </p:cNvPr>
          <p:cNvSpPr>
            <a:spLocks noGrp="1"/>
          </p:cNvSpPr>
          <p:nvPr>
            <p:ph type="pic" sz="quarter" idx="17"/>
          </p:nvPr>
        </p:nvSpPr>
        <p:spPr>
          <a:xfrm>
            <a:off x="3192462" y="368300"/>
            <a:ext cx="2135188" cy="3015457"/>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7445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lage 4">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36F1ADEB-A175-4400-AB57-C343AA4CEB19}"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9" y="368299"/>
            <a:ext cx="2649843" cy="346628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939799" y="3978580"/>
            <a:ext cx="2118033" cy="158402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6" name="Bildplatzhalter 10">
            <a:extLst>
              <a:ext uri="{FF2B5EF4-FFF2-40B4-BE49-F238E27FC236}">
                <a16:creationId xmlns:a16="http://schemas.microsoft.com/office/drawing/2014/main" id="{B79CD529-4BFB-DBDC-75A3-1F0D29B8DAFA}"/>
              </a:ext>
            </a:extLst>
          </p:cNvPr>
          <p:cNvSpPr>
            <a:spLocks noGrp="1"/>
          </p:cNvSpPr>
          <p:nvPr>
            <p:ph type="pic" sz="quarter" idx="18"/>
          </p:nvPr>
        </p:nvSpPr>
        <p:spPr>
          <a:xfrm>
            <a:off x="3201832" y="836613"/>
            <a:ext cx="1922618" cy="2052637"/>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39600715-C146-0323-EFE1-34E9813E3A18}"/>
              </a:ext>
            </a:extLst>
          </p:cNvPr>
          <p:cNvSpPr>
            <a:spLocks noGrp="1"/>
          </p:cNvSpPr>
          <p:nvPr>
            <p:ph type="pic" sz="quarter" idx="19"/>
          </p:nvPr>
        </p:nvSpPr>
        <p:spPr>
          <a:xfrm>
            <a:off x="3201832" y="3033250"/>
            <a:ext cx="2749706" cy="2988137"/>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308404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lage 5">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lvl1pPr>
              <a:defRPr>
                <a:solidFill>
                  <a:schemeClr val="bg1"/>
                </a:solidFill>
              </a:defRPr>
            </a:lvl1pPr>
          </a:lstStyle>
          <a:p>
            <a:fld id="{D753BDAB-D66C-47B9-BDD9-292400E51013}"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lvl1pPr>
              <a:defRPr>
                <a:solidFill>
                  <a:schemeClr val="bg1"/>
                </a:solidFill>
              </a:defRPr>
            </a:lvl1p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lvl1pPr>
              <a:defRPr>
                <a:solidFill>
                  <a:schemeClr val="bg1"/>
                </a:solidFill>
              </a:defRPr>
            </a:lvl1pPr>
          </a:lstStyle>
          <a:p>
            <a:pPr algn="l"/>
            <a:r>
              <a:rPr lang="de-DE"/>
              <a:t>Seite </a:t>
            </a:r>
            <a:fld id="{41785235-C45D-416C-A1F8-20B4A1A03B93}" type="slidenum">
              <a:rPr lang="de-DE" smtClean="0"/>
              <a:pPr algn="l"/>
              <a:t>‹Nr.›</a:t>
            </a:fld>
            <a:endParaRPr lang="de-DE"/>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971550" y="4437049"/>
            <a:ext cx="3395662" cy="205265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39600715-C146-0323-EFE1-34E9813E3A18}"/>
              </a:ext>
            </a:extLst>
          </p:cNvPr>
          <p:cNvSpPr>
            <a:spLocks noGrp="1"/>
          </p:cNvSpPr>
          <p:nvPr>
            <p:ph type="pic" sz="quarter" idx="19"/>
          </p:nvPr>
        </p:nvSpPr>
        <p:spPr>
          <a:xfrm>
            <a:off x="4505325" y="4427769"/>
            <a:ext cx="1446214" cy="206193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9" y="1314450"/>
            <a:ext cx="3456000" cy="297815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7610474" y="368300"/>
            <a:ext cx="4173537"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10">
            <a:extLst>
              <a:ext uri="{FF2B5EF4-FFF2-40B4-BE49-F238E27FC236}">
                <a16:creationId xmlns:a16="http://schemas.microsoft.com/office/drawing/2014/main" id="{B79CD529-4BFB-DBDC-75A3-1F0D29B8DAFA}"/>
              </a:ext>
            </a:extLst>
          </p:cNvPr>
          <p:cNvSpPr>
            <a:spLocks noGrp="1"/>
          </p:cNvSpPr>
          <p:nvPr>
            <p:ph type="pic" sz="quarter" idx="18"/>
          </p:nvPr>
        </p:nvSpPr>
        <p:spPr>
          <a:xfrm>
            <a:off x="4008438" y="368300"/>
            <a:ext cx="3325812" cy="3924299"/>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3607108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lage 6">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AFE95D3C-A3E2-4504-8F47-3BD6B78C8128}"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1310870"/>
            <a:ext cx="3456000" cy="298173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4800830"/>
            <a:ext cx="3600450" cy="122055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008439" y="368300"/>
            <a:ext cx="3314382" cy="392430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60BFA02C-2336-B5A8-32BD-C0531A779033}"/>
              </a:ext>
            </a:extLst>
          </p:cNvPr>
          <p:cNvSpPr>
            <a:spLocks noGrp="1"/>
          </p:cNvSpPr>
          <p:nvPr>
            <p:ph type="pic" sz="quarter" idx="19"/>
          </p:nvPr>
        </p:nvSpPr>
        <p:spPr>
          <a:xfrm>
            <a:off x="7464885" y="836613"/>
            <a:ext cx="2663365" cy="1820672"/>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2" name="Bildplatzhalter 10">
            <a:extLst>
              <a:ext uri="{FF2B5EF4-FFF2-40B4-BE49-F238E27FC236}">
                <a16:creationId xmlns:a16="http://schemas.microsoft.com/office/drawing/2014/main" id="{A16C535F-6E70-DEF1-7AA9-40D390077760}"/>
              </a:ext>
            </a:extLst>
          </p:cNvPr>
          <p:cNvSpPr>
            <a:spLocks noGrp="1"/>
          </p:cNvSpPr>
          <p:nvPr>
            <p:ph type="pic" sz="quarter" idx="20"/>
          </p:nvPr>
        </p:nvSpPr>
        <p:spPr>
          <a:xfrm>
            <a:off x="7464885" y="2801735"/>
            <a:ext cx="4319127" cy="2657284"/>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5" name="Bildplatzhalter 10">
            <a:extLst>
              <a:ext uri="{FF2B5EF4-FFF2-40B4-BE49-F238E27FC236}">
                <a16:creationId xmlns:a16="http://schemas.microsoft.com/office/drawing/2014/main" id="{5078A340-0629-A42A-A6E7-36E55D004521}"/>
              </a:ext>
            </a:extLst>
          </p:cNvPr>
          <p:cNvSpPr>
            <a:spLocks noGrp="1"/>
          </p:cNvSpPr>
          <p:nvPr>
            <p:ph type="pic" sz="quarter" idx="18"/>
          </p:nvPr>
        </p:nvSpPr>
        <p:spPr>
          <a:xfrm>
            <a:off x="4512463" y="4437051"/>
            <a:ext cx="2810357" cy="2052649"/>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394431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lage 7">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5E76137E-6411-40F4-A7E9-6413D9AC1F4C}"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368300"/>
            <a:ext cx="3456000" cy="56530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008439" y="368300"/>
            <a:ext cx="3314382" cy="392430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60BFA02C-2336-B5A8-32BD-C0531A779033}"/>
              </a:ext>
            </a:extLst>
          </p:cNvPr>
          <p:cNvSpPr>
            <a:spLocks noGrp="1"/>
          </p:cNvSpPr>
          <p:nvPr>
            <p:ph type="pic" sz="quarter" idx="19"/>
          </p:nvPr>
        </p:nvSpPr>
        <p:spPr>
          <a:xfrm>
            <a:off x="7464885" y="836613"/>
            <a:ext cx="2663365" cy="1820672"/>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2" name="Bildplatzhalter 10">
            <a:extLst>
              <a:ext uri="{FF2B5EF4-FFF2-40B4-BE49-F238E27FC236}">
                <a16:creationId xmlns:a16="http://schemas.microsoft.com/office/drawing/2014/main" id="{A16C535F-6E70-DEF1-7AA9-40D390077760}"/>
              </a:ext>
            </a:extLst>
          </p:cNvPr>
          <p:cNvSpPr>
            <a:spLocks noGrp="1"/>
          </p:cNvSpPr>
          <p:nvPr>
            <p:ph type="pic" sz="quarter" idx="20"/>
          </p:nvPr>
        </p:nvSpPr>
        <p:spPr>
          <a:xfrm>
            <a:off x="7464885" y="2801734"/>
            <a:ext cx="4319127" cy="288786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5" name="Bildplatzhalter 10">
            <a:extLst>
              <a:ext uri="{FF2B5EF4-FFF2-40B4-BE49-F238E27FC236}">
                <a16:creationId xmlns:a16="http://schemas.microsoft.com/office/drawing/2014/main" id="{5078A340-0629-A42A-A6E7-36E55D004521}"/>
              </a:ext>
            </a:extLst>
          </p:cNvPr>
          <p:cNvSpPr>
            <a:spLocks noGrp="1"/>
          </p:cNvSpPr>
          <p:nvPr>
            <p:ph type="pic" sz="quarter" idx="18"/>
          </p:nvPr>
        </p:nvSpPr>
        <p:spPr>
          <a:xfrm>
            <a:off x="4512463" y="4437051"/>
            <a:ext cx="2810357" cy="2052649"/>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2182122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lage 8">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A46ED862-989B-4B15-AA3E-158915B849B8}"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4889500"/>
            <a:ext cx="5543550" cy="1131888"/>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07989" y="368300"/>
            <a:ext cx="5543550" cy="392430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60BFA02C-2336-B5A8-32BD-C0531A779033}"/>
              </a:ext>
            </a:extLst>
          </p:cNvPr>
          <p:cNvSpPr>
            <a:spLocks noGrp="1"/>
          </p:cNvSpPr>
          <p:nvPr>
            <p:ph type="pic" sz="quarter" idx="19"/>
          </p:nvPr>
        </p:nvSpPr>
        <p:spPr>
          <a:xfrm>
            <a:off x="6093471" y="3016250"/>
            <a:ext cx="2371079" cy="347345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2" name="Bildplatzhalter 10">
            <a:extLst>
              <a:ext uri="{FF2B5EF4-FFF2-40B4-BE49-F238E27FC236}">
                <a16:creationId xmlns:a16="http://schemas.microsoft.com/office/drawing/2014/main" id="{A16C535F-6E70-DEF1-7AA9-40D390077760}"/>
              </a:ext>
            </a:extLst>
          </p:cNvPr>
          <p:cNvSpPr>
            <a:spLocks noGrp="1"/>
          </p:cNvSpPr>
          <p:nvPr>
            <p:ph type="pic" sz="quarter" idx="20"/>
          </p:nvPr>
        </p:nvSpPr>
        <p:spPr>
          <a:xfrm>
            <a:off x="8606482" y="1303021"/>
            <a:ext cx="3177531" cy="2125979"/>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0" name="Textplatzhalter 12">
            <a:extLst>
              <a:ext uri="{FF2B5EF4-FFF2-40B4-BE49-F238E27FC236}">
                <a16:creationId xmlns:a16="http://schemas.microsoft.com/office/drawing/2014/main" id="{C31BACCB-7F13-B7D4-838B-16BED7174D2F}"/>
              </a:ext>
            </a:extLst>
          </p:cNvPr>
          <p:cNvSpPr>
            <a:spLocks noGrp="1"/>
          </p:cNvSpPr>
          <p:nvPr>
            <p:ph type="body" sz="quarter" idx="21"/>
          </p:nvPr>
        </p:nvSpPr>
        <p:spPr>
          <a:xfrm>
            <a:off x="8606482" y="3713395"/>
            <a:ext cx="3177531" cy="18415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1883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Zwischentitel">
    <p:bg>
      <p:bgPr>
        <a:solidFill>
          <a:schemeClr val="accent1"/>
        </a:solidFill>
        <a:effectLst/>
      </p:bgPr>
    </p:bg>
    <p:spTree>
      <p:nvGrpSpPr>
        <p:cNvPr id="1" name=""/>
        <p:cNvGrpSpPr/>
        <p:nvPr/>
      </p:nvGrpSpPr>
      <p:grpSpPr>
        <a:xfrm>
          <a:off x="0" y="0"/>
          <a:ext cx="0" cy="0"/>
          <a:chOff x="0" y="0"/>
          <a:chExt cx="0" cy="0"/>
        </a:xfrm>
      </p:grpSpPr>
      <p:sp>
        <p:nvSpPr>
          <p:cNvPr id="15" name="Bildplatzhalter 10">
            <a:extLst>
              <a:ext uri="{FF2B5EF4-FFF2-40B4-BE49-F238E27FC236}">
                <a16:creationId xmlns:a16="http://schemas.microsoft.com/office/drawing/2014/main" id="{74489AE6-B169-03C4-DC7A-E92701FC34A0}"/>
              </a:ext>
            </a:extLst>
          </p:cNvPr>
          <p:cNvSpPr>
            <a:spLocks noGrp="1"/>
          </p:cNvSpPr>
          <p:nvPr>
            <p:ph type="pic" sz="quarter" idx="15"/>
          </p:nvPr>
        </p:nvSpPr>
        <p:spPr>
          <a:xfrm>
            <a:off x="0" y="0"/>
            <a:ext cx="12192000" cy="6858000"/>
          </a:xfrm>
          <a:solidFill>
            <a:schemeClr val="accent1"/>
          </a:solidFill>
        </p:spPr>
        <p:txBody>
          <a:bodyPr anchor="ctr"/>
          <a:lstStyle>
            <a:lvl1pPr marL="0" indent="0" algn="ctr">
              <a:buNone/>
              <a:defRPr sz="1000"/>
            </a:lvl1pPr>
          </a:lstStyle>
          <a:p>
            <a:r>
              <a:rPr lang="de-DE"/>
              <a:t>Bild durch Klicken auf Symbol hinzufügen</a:t>
            </a:r>
          </a:p>
        </p:txBody>
      </p:sp>
      <p:sp>
        <p:nvSpPr>
          <p:cNvPr id="12" name="Textplatzhalter 11">
            <a:extLst>
              <a:ext uri="{FF2B5EF4-FFF2-40B4-BE49-F238E27FC236}">
                <a16:creationId xmlns:a16="http://schemas.microsoft.com/office/drawing/2014/main" id="{F88FEC41-FBB3-FB8C-0B8F-DF809CD32600}"/>
              </a:ext>
            </a:extLst>
          </p:cNvPr>
          <p:cNvSpPr>
            <a:spLocks noGrp="1" noChangeAspect="1"/>
          </p:cNvSpPr>
          <p:nvPr>
            <p:ph type="body" sz="quarter" idx="10" hasCustomPrompt="1"/>
          </p:nvPr>
        </p:nvSpPr>
        <p:spPr>
          <a:xfrm>
            <a:off x="330994" y="6143749"/>
            <a:ext cx="1014413" cy="425488"/>
          </a:xfrm>
          <a:blipFill>
            <a:blip r:embed="rId2"/>
            <a:stretch>
              <a:fillRect/>
            </a:stretch>
          </a:blipFill>
        </p:spPr>
        <p:txBody>
          <a:bodyPr/>
          <a:lstStyle>
            <a:lvl1pPr marL="0" indent="0">
              <a:buNone/>
              <a:defRPr sz="600">
                <a:solidFill>
                  <a:schemeClr val="bg1"/>
                </a:solidFill>
              </a:defRPr>
            </a:lvl1pPr>
          </a:lstStyle>
          <a:p>
            <a:pPr lvl="0"/>
            <a:r>
              <a:rPr lang="de-DE"/>
              <a:t> </a:t>
            </a:r>
          </a:p>
        </p:txBody>
      </p:sp>
      <p:sp>
        <p:nvSpPr>
          <p:cNvPr id="14" name="Textplatzhalter 11">
            <a:extLst>
              <a:ext uri="{FF2B5EF4-FFF2-40B4-BE49-F238E27FC236}">
                <a16:creationId xmlns:a16="http://schemas.microsoft.com/office/drawing/2014/main" id="{4EF21337-4F21-3829-947A-3057E6DCBECC}"/>
              </a:ext>
            </a:extLst>
          </p:cNvPr>
          <p:cNvSpPr>
            <a:spLocks noGrp="1" noChangeAspect="1"/>
          </p:cNvSpPr>
          <p:nvPr>
            <p:ph type="body" sz="quarter" idx="11" hasCustomPrompt="1"/>
          </p:nvPr>
        </p:nvSpPr>
        <p:spPr>
          <a:xfrm>
            <a:off x="10492042" y="5627338"/>
            <a:ext cx="1291971" cy="862362"/>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600">
                <a:solidFill>
                  <a:schemeClr val="bg1"/>
                </a:solidFill>
              </a:defRPr>
            </a:lvl1pPr>
          </a:lstStyle>
          <a:p>
            <a:pPr lvl="0"/>
            <a:r>
              <a:rPr lang="de-DE"/>
              <a:t> </a:t>
            </a:r>
          </a:p>
        </p:txBody>
      </p:sp>
      <p:sp>
        <p:nvSpPr>
          <p:cNvPr id="4" name="Titel 3">
            <a:extLst>
              <a:ext uri="{FF2B5EF4-FFF2-40B4-BE49-F238E27FC236}">
                <a16:creationId xmlns:a16="http://schemas.microsoft.com/office/drawing/2014/main" id="{F431335D-B968-B603-E4FD-64E24AA88F59}"/>
              </a:ext>
            </a:extLst>
          </p:cNvPr>
          <p:cNvSpPr>
            <a:spLocks noGrp="1"/>
          </p:cNvSpPr>
          <p:nvPr>
            <p:ph type="title"/>
          </p:nvPr>
        </p:nvSpPr>
        <p:spPr>
          <a:xfrm>
            <a:off x="407988" y="408417"/>
            <a:ext cx="7488238" cy="1307980"/>
          </a:xfrm>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2391596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A0A65-1444-D8F7-9966-B2D0059D87DC}"/>
              </a:ext>
            </a:extLst>
          </p:cNvPr>
          <p:cNvSpPr>
            <a:spLocks noGrp="1"/>
          </p:cNvSpPr>
          <p:nvPr>
            <p:ph type="title"/>
          </p:nvPr>
        </p:nvSpPr>
        <p:spPr/>
        <p:txBody>
          <a:bodyPr/>
          <a:lstStyle/>
          <a:p>
            <a:r>
              <a:rPr lang="de-DE"/>
              <a:t>Mastertitelformat bearbeiten</a:t>
            </a:r>
          </a:p>
        </p:txBody>
      </p:sp>
      <p:sp>
        <p:nvSpPr>
          <p:cNvPr id="6" name="Datumsplatzhalter 5">
            <a:extLst>
              <a:ext uri="{FF2B5EF4-FFF2-40B4-BE49-F238E27FC236}">
                <a16:creationId xmlns:a16="http://schemas.microsoft.com/office/drawing/2014/main" id="{63939838-C929-D1C8-4633-60D7E1764904}"/>
              </a:ext>
            </a:extLst>
          </p:cNvPr>
          <p:cNvSpPr>
            <a:spLocks noGrp="1"/>
          </p:cNvSpPr>
          <p:nvPr>
            <p:ph type="dt" sz="half" idx="10"/>
          </p:nvPr>
        </p:nvSpPr>
        <p:spPr/>
        <p:txBody>
          <a:bodyPr/>
          <a:lstStyle/>
          <a:p>
            <a:fld id="{6D294A64-3311-41F8-9ADE-2DC9E8556B9C}" type="datetime1">
              <a:rPr lang="de-DE" smtClean="0"/>
              <a:t>01.09.2025</a:t>
            </a:fld>
            <a:endParaRPr lang="de-DE"/>
          </a:p>
        </p:txBody>
      </p:sp>
      <p:sp>
        <p:nvSpPr>
          <p:cNvPr id="7" name="Fußzeilenplatzhalter 6">
            <a:extLst>
              <a:ext uri="{FF2B5EF4-FFF2-40B4-BE49-F238E27FC236}">
                <a16:creationId xmlns:a16="http://schemas.microsoft.com/office/drawing/2014/main" id="{9E2F7C95-C85E-2794-2531-7D11D01A265B}"/>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8" name="Foliennummernplatzhalter 7">
            <a:extLst>
              <a:ext uri="{FF2B5EF4-FFF2-40B4-BE49-F238E27FC236}">
                <a16:creationId xmlns:a16="http://schemas.microsoft.com/office/drawing/2014/main" id="{D3EF9AE5-EF27-7BC4-E5C1-140F08690C63}"/>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105448444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klei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A0A65-1444-D8F7-9966-B2D0059D87DC}"/>
              </a:ext>
            </a:extLst>
          </p:cNvPr>
          <p:cNvSpPr>
            <a:spLocks noGrp="1"/>
          </p:cNvSpPr>
          <p:nvPr>
            <p:ph type="title"/>
          </p:nvPr>
        </p:nvSpPr>
        <p:spPr/>
        <p:txBody>
          <a:bodyPr/>
          <a:lstStyle>
            <a:lvl1pPr>
              <a:lnSpc>
                <a:spcPct val="90000"/>
              </a:lnSpc>
              <a:defRPr sz="3000" spc="-60" baseline="0"/>
            </a:lvl1pPr>
          </a:lstStyle>
          <a:p>
            <a:r>
              <a:rPr lang="de-DE"/>
              <a:t>Mastertitelformat bearbeiten</a:t>
            </a:r>
          </a:p>
        </p:txBody>
      </p:sp>
      <p:sp>
        <p:nvSpPr>
          <p:cNvPr id="6" name="Datumsplatzhalter 5">
            <a:extLst>
              <a:ext uri="{FF2B5EF4-FFF2-40B4-BE49-F238E27FC236}">
                <a16:creationId xmlns:a16="http://schemas.microsoft.com/office/drawing/2014/main" id="{63939838-C929-D1C8-4633-60D7E1764904}"/>
              </a:ext>
            </a:extLst>
          </p:cNvPr>
          <p:cNvSpPr>
            <a:spLocks noGrp="1"/>
          </p:cNvSpPr>
          <p:nvPr>
            <p:ph type="dt" sz="half" idx="10"/>
          </p:nvPr>
        </p:nvSpPr>
        <p:spPr/>
        <p:txBody>
          <a:bodyPr/>
          <a:lstStyle/>
          <a:p>
            <a:fld id="{55B0EBFD-3E41-4FD4-A49E-02381F2C859A}" type="datetime1">
              <a:rPr lang="de-DE" smtClean="0"/>
              <a:t>01.09.2025</a:t>
            </a:fld>
            <a:endParaRPr lang="de-DE"/>
          </a:p>
        </p:txBody>
      </p:sp>
      <p:sp>
        <p:nvSpPr>
          <p:cNvPr id="7" name="Fußzeilenplatzhalter 6">
            <a:extLst>
              <a:ext uri="{FF2B5EF4-FFF2-40B4-BE49-F238E27FC236}">
                <a16:creationId xmlns:a16="http://schemas.microsoft.com/office/drawing/2014/main" id="{9E2F7C95-C85E-2794-2531-7D11D01A265B}"/>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8" name="Foliennummernplatzhalter 7">
            <a:extLst>
              <a:ext uri="{FF2B5EF4-FFF2-40B4-BE49-F238E27FC236}">
                <a16:creationId xmlns:a16="http://schemas.microsoft.com/office/drawing/2014/main" id="{D3EF9AE5-EF27-7BC4-E5C1-140F08690C63}"/>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422739027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Nur Titel (klein) orang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A0A65-1444-D8F7-9966-B2D0059D87DC}"/>
              </a:ext>
            </a:extLst>
          </p:cNvPr>
          <p:cNvSpPr>
            <a:spLocks noGrp="1"/>
          </p:cNvSpPr>
          <p:nvPr>
            <p:ph type="title"/>
          </p:nvPr>
        </p:nvSpPr>
        <p:spPr/>
        <p:txBody>
          <a:bodyPr/>
          <a:lstStyle>
            <a:lvl1pPr>
              <a:lnSpc>
                <a:spcPct val="90000"/>
              </a:lnSpc>
              <a:defRPr sz="3000" spc="-60" baseline="0">
                <a:solidFill>
                  <a:schemeClr val="bg1"/>
                </a:solidFill>
              </a:defRPr>
            </a:lvl1pPr>
          </a:lstStyle>
          <a:p>
            <a:r>
              <a:rPr lang="de-DE"/>
              <a:t>Mastertitelformat bearbeiten</a:t>
            </a:r>
          </a:p>
        </p:txBody>
      </p:sp>
      <p:sp>
        <p:nvSpPr>
          <p:cNvPr id="6" name="Datumsplatzhalter 5">
            <a:extLst>
              <a:ext uri="{FF2B5EF4-FFF2-40B4-BE49-F238E27FC236}">
                <a16:creationId xmlns:a16="http://schemas.microsoft.com/office/drawing/2014/main" id="{63939838-C929-D1C8-4633-60D7E1764904}"/>
              </a:ext>
            </a:extLst>
          </p:cNvPr>
          <p:cNvSpPr>
            <a:spLocks noGrp="1"/>
          </p:cNvSpPr>
          <p:nvPr>
            <p:ph type="dt" sz="half" idx="10"/>
          </p:nvPr>
        </p:nvSpPr>
        <p:spPr/>
        <p:txBody>
          <a:bodyPr/>
          <a:lstStyle>
            <a:lvl1pPr>
              <a:defRPr>
                <a:solidFill>
                  <a:schemeClr val="bg1"/>
                </a:solidFill>
              </a:defRPr>
            </a:lvl1pPr>
          </a:lstStyle>
          <a:p>
            <a:fld id="{A8B57AC0-3920-430F-A331-C6E453D004A4}" type="datetime1">
              <a:rPr lang="de-DE" smtClean="0"/>
              <a:t>01.09.2025</a:t>
            </a:fld>
            <a:endParaRPr lang="de-DE"/>
          </a:p>
        </p:txBody>
      </p:sp>
      <p:sp>
        <p:nvSpPr>
          <p:cNvPr id="7" name="Fußzeilenplatzhalter 6">
            <a:extLst>
              <a:ext uri="{FF2B5EF4-FFF2-40B4-BE49-F238E27FC236}">
                <a16:creationId xmlns:a16="http://schemas.microsoft.com/office/drawing/2014/main" id="{9E2F7C95-C85E-2794-2531-7D11D01A265B}"/>
              </a:ext>
            </a:extLst>
          </p:cNvPr>
          <p:cNvSpPr>
            <a:spLocks noGrp="1"/>
          </p:cNvSpPr>
          <p:nvPr>
            <p:ph type="ftr" sz="quarter" idx="11"/>
          </p:nvPr>
        </p:nvSpPr>
        <p:spPr/>
        <p:txBody>
          <a:bodyPr/>
          <a:lstStyle>
            <a:lvl1pPr>
              <a:defRPr>
                <a:solidFill>
                  <a:schemeClr val="bg1"/>
                </a:solidFill>
              </a:defRPr>
            </a:lvl1pPr>
          </a:lstStyle>
          <a:p>
            <a:r>
              <a:rPr lang="de-DE"/>
              <a:t>Titel der Präsentation      TT.MM.JJJJ (Eingabe über &gt; Einfügen &gt; Kopf- und Fußzeile)</a:t>
            </a:r>
          </a:p>
        </p:txBody>
      </p:sp>
      <p:sp>
        <p:nvSpPr>
          <p:cNvPr id="8" name="Foliennummernplatzhalter 7">
            <a:extLst>
              <a:ext uri="{FF2B5EF4-FFF2-40B4-BE49-F238E27FC236}">
                <a16:creationId xmlns:a16="http://schemas.microsoft.com/office/drawing/2014/main" id="{D3EF9AE5-EF27-7BC4-E5C1-140F08690C63}"/>
              </a:ext>
            </a:extLst>
          </p:cNvPr>
          <p:cNvSpPr>
            <a:spLocks noGrp="1"/>
          </p:cNvSpPr>
          <p:nvPr>
            <p:ph type="sldNum" sz="quarter" idx="12"/>
          </p:nvPr>
        </p:nvSpPr>
        <p:spPr/>
        <p:txBody>
          <a:bodyPr/>
          <a:lstStyle>
            <a:lvl1pPr>
              <a:defRPr>
                <a:solidFill>
                  <a:schemeClr val="bg1"/>
                </a:solidFill>
              </a:defRPr>
            </a:lvl1pPr>
          </a:lstStyle>
          <a:p>
            <a:pPr algn="l"/>
            <a:r>
              <a:rPr lang="de-DE"/>
              <a:t>Seite </a:t>
            </a:r>
            <a:fld id="{41785235-C45D-416C-A1F8-20B4A1A03B93}" type="slidenum">
              <a:rPr lang="de-DE" smtClean="0"/>
              <a:pPr algn="l"/>
              <a:t>‹Nr.›</a:t>
            </a:fld>
            <a:endParaRPr lang="de-DE"/>
          </a:p>
        </p:txBody>
      </p:sp>
      <p:pic>
        <p:nvPicPr>
          <p:cNvPr id="3" name="Grafik 2">
            <a:extLst>
              <a:ext uri="{FF2B5EF4-FFF2-40B4-BE49-F238E27FC236}">
                <a16:creationId xmlns:a16="http://schemas.microsoft.com/office/drawing/2014/main" id="{B882BE8A-D834-FDEC-7B52-4B336E18C85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92042" y="5628589"/>
            <a:ext cx="1291971" cy="859859"/>
          </a:xfrm>
          <a:prstGeom prst="rect">
            <a:avLst/>
          </a:prstGeom>
        </p:spPr>
      </p:pic>
    </p:spTree>
    <p:extLst>
      <p:ext uri="{BB962C8B-B14F-4D97-AF65-F5344CB8AC3E}">
        <p14:creationId xmlns:p14="http://schemas.microsoft.com/office/powerpoint/2010/main" val="14621260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D5E91E8-D2CF-7D95-A800-720D262D7DE4}"/>
              </a:ext>
            </a:extLst>
          </p:cNvPr>
          <p:cNvSpPr>
            <a:spLocks noGrp="1"/>
          </p:cNvSpPr>
          <p:nvPr>
            <p:ph type="dt" sz="half" idx="10"/>
          </p:nvPr>
        </p:nvSpPr>
        <p:spPr/>
        <p:txBody>
          <a:bodyPr/>
          <a:lstStyle/>
          <a:p>
            <a:fld id="{BC7EFD17-FE6D-47DD-814F-2DEE32741D03}" type="datetime1">
              <a:rPr lang="de-DE" smtClean="0"/>
              <a:t>01.09.2025</a:t>
            </a:fld>
            <a:endParaRPr lang="de-DE"/>
          </a:p>
        </p:txBody>
      </p:sp>
      <p:sp>
        <p:nvSpPr>
          <p:cNvPr id="6" name="Fußzeilenplatzhalter 5">
            <a:extLst>
              <a:ext uri="{FF2B5EF4-FFF2-40B4-BE49-F238E27FC236}">
                <a16:creationId xmlns:a16="http://schemas.microsoft.com/office/drawing/2014/main" id="{4C903CF6-2AFD-DDB0-F71F-D75585DFC843}"/>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7" name="Foliennummernplatzhalter 6">
            <a:extLst>
              <a:ext uri="{FF2B5EF4-FFF2-40B4-BE49-F238E27FC236}">
                <a16:creationId xmlns:a16="http://schemas.microsoft.com/office/drawing/2014/main" id="{B5B2F183-DA89-41CA-5FA7-010392ABA9C1}"/>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4058957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ontakt">
    <p:bg>
      <p:bgPr>
        <a:solidFill>
          <a:schemeClr val="accent1"/>
        </a:solidFill>
        <a:effectLst/>
      </p:bgPr>
    </p:bg>
    <p:spTree>
      <p:nvGrpSpPr>
        <p:cNvPr id="1" name=""/>
        <p:cNvGrpSpPr/>
        <p:nvPr/>
      </p:nvGrpSpPr>
      <p:grpSpPr>
        <a:xfrm>
          <a:off x="0" y="0"/>
          <a:ext cx="0" cy="0"/>
          <a:chOff x="0" y="0"/>
          <a:chExt cx="0" cy="0"/>
        </a:xfrm>
      </p:grpSpPr>
      <p:sp>
        <p:nvSpPr>
          <p:cNvPr id="7" name="Bildplatzhalter 10">
            <a:extLst>
              <a:ext uri="{FF2B5EF4-FFF2-40B4-BE49-F238E27FC236}">
                <a16:creationId xmlns:a16="http://schemas.microsoft.com/office/drawing/2014/main" id="{8FFE33EA-2CCE-6723-7B5F-61255D247E07}"/>
              </a:ext>
            </a:extLst>
          </p:cNvPr>
          <p:cNvSpPr>
            <a:spLocks noGrp="1"/>
          </p:cNvSpPr>
          <p:nvPr>
            <p:ph type="pic" sz="quarter" idx="15"/>
          </p:nvPr>
        </p:nvSpPr>
        <p:spPr>
          <a:xfrm>
            <a:off x="0" y="0"/>
            <a:ext cx="12192000" cy="6858000"/>
          </a:xfrm>
          <a:solidFill>
            <a:schemeClr val="accent1"/>
          </a:solidFill>
        </p:spPr>
        <p:txBody>
          <a:bodyPr anchor="ctr"/>
          <a:lstStyle>
            <a:lvl1pPr marL="0" indent="0" algn="ctr">
              <a:buNone/>
              <a:defRPr sz="1000"/>
            </a:lvl1pPr>
          </a:lstStyle>
          <a:p>
            <a:r>
              <a:rPr lang="de-DE"/>
              <a:t>Bild durch Klicken auf Symbol hinzufügen</a:t>
            </a:r>
          </a:p>
        </p:txBody>
      </p:sp>
      <p:sp>
        <p:nvSpPr>
          <p:cNvPr id="2" name="Titel 1">
            <a:extLst>
              <a:ext uri="{FF2B5EF4-FFF2-40B4-BE49-F238E27FC236}">
                <a16:creationId xmlns:a16="http://schemas.microsoft.com/office/drawing/2014/main" id="{F6CBC2D7-0392-F5FD-DB63-8A5E991B690D}"/>
              </a:ext>
            </a:extLst>
          </p:cNvPr>
          <p:cNvSpPr>
            <a:spLocks noGrp="1"/>
          </p:cNvSpPr>
          <p:nvPr>
            <p:ph type="ctrTitle"/>
          </p:nvPr>
        </p:nvSpPr>
        <p:spPr>
          <a:xfrm>
            <a:off x="407987" y="407986"/>
            <a:ext cx="11376025" cy="2157414"/>
          </a:xfrm>
        </p:spPr>
        <p:txBody>
          <a:bodyPr anchor="t"/>
          <a:lstStyle>
            <a:lvl1pPr algn="l">
              <a:lnSpc>
                <a:spcPct val="78000"/>
              </a:lnSpc>
              <a:defRPr sz="8000" spc="-200" baseline="0">
                <a:solidFill>
                  <a:schemeClr val="bg1"/>
                </a:solidFill>
              </a:defRPr>
            </a:lvl1pPr>
          </a:lstStyle>
          <a:p>
            <a:r>
              <a:rPr lang="de-DE"/>
              <a:t>Mastertitelformat bearbeiten</a:t>
            </a:r>
          </a:p>
        </p:txBody>
      </p:sp>
      <p:sp>
        <p:nvSpPr>
          <p:cNvPr id="14" name="Textplatzhalter 11">
            <a:extLst>
              <a:ext uri="{FF2B5EF4-FFF2-40B4-BE49-F238E27FC236}">
                <a16:creationId xmlns:a16="http://schemas.microsoft.com/office/drawing/2014/main" id="{4EF21337-4F21-3829-947A-3057E6DCBECC}"/>
              </a:ext>
            </a:extLst>
          </p:cNvPr>
          <p:cNvSpPr>
            <a:spLocks noGrp="1" noChangeAspect="1"/>
          </p:cNvSpPr>
          <p:nvPr>
            <p:ph type="body" sz="quarter" idx="11" hasCustomPrompt="1"/>
          </p:nvPr>
        </p:nvSpPr>
        <p:spPr>
          <a:xfrm>
            <a:off x="10492042" y="5627338"/>
            <a:ext cx="1291971" cy="8623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600">
                <a:solidFill>
                  <a:schemeClr val="bg1"/>
                </a:solidFill>
              </a:defRPr>
            </a:lvl1pPr>
          </a:lstStyle>
          <a:p>
            <a:pPr lvl="0"/>
            <a:r>
              <a:rPr lang="de-DE"/>
              <a:t> </a:t>
            </a:r>
          </a:p>
        </p:txBody>
      </p:sp>
      <p:sp>
        <p:nvSpPr>
          <p:cNvPr id="6" name="Textplatzhalter 5">
            <a:extLst>
              <a:ext uri="{FF2B5EF4-FFF2-40B4-BE49-F238E27FC236}">
                <a16:creationId xmlns:a16="http://schemas.microsoft.com/office/drawing/2014/main" id="{69306F26-1838-6B5B-0100-D57AD3D75DB1}"/>
              </a:ext>
            </a:extLst>
          </p:cNvPr>
          <p:cNvSpPr>
            <a:spLocks noGrp="1"/>
          </p:cNvSpPr>
          <p:nvPr>
            <p:ph type="body" sz="quarter" idx="16"/>
          </p:nvPr>
        </p:nvSpPr>
        <p:spPr>
          <a:xfrm>
            <a:off x="407987" y="2806700"/>
            <a:ext cx="5543551" cy="1485900"/>
          </a:xfrm>
        </p:spPr>
        <p:txBody>
          <a:bodyPr/>
          <a:lstStyle>
            <a:lvl1pPr marL="0" indent="0">
              <a:spcAft>
                <a:spcPts val="0"/>
              </a:spcAft>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514443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7B8C12-B93A-7718-4240-CC447F58B5C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98134265-34ED-4F88-8B5D-47A9A05F741D}"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413269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7B8C12-B93A-7718-4240-CC447F58B5C0}"/>
              </a:ext>
            </a:extLst>
          </p:cNvPr>
          <p:cNvSpPr>
            <a:spLocks noGrp="1"/>
          </p:cNvSpPr>
          <p:nvPr>
            <p:ph idx="1"/>
          </p:nvPr>
        </p:nvSpPr>
        <p:spPr>
          <a:xfrm>
            <a:off x="407987" y="2565400"/>
            <a:ext cx="55435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FDFED517-1BEA-415E-AF2E-54BD2212BD1A}"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6240461" y="2565400"/>
            <a:ext cx="55435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0297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iund 2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0D5E1560-26C7-4565-B59F-10330E6CC726}"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2">
            <a:extLst>
              <a:ext uri="{FF2B5EF4-FFF2-40B4-BE49-F238E27FC236}">
                <a16:creationId xmlns:a16="http://schemas.microsoft.com/office/drawing/2014/main" id="{AD85D177-BF30-BEE8-2A1D-D702B8E56634}"/>
              </a:ext>
            </a:extLst>
          </p:cNvPr>
          <p:cNvSpPr>
            <a:spLocks noGrp="1"/>
          </p:cNvSpPr>
          <p:nvPr>
            <p:ph idx="14"/>
          </p:nvPr>
        </p:nvSpPr>
        <p:spPr>
          <a:xfrm>
            <a:off x="8183563"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10">
            <a:extLst>
              <a:ext uri="{FF2B5EF4-FFF2-40B4-BE49-F238E27FC236}">
                <a16:creationId xmlns:a16="http://schemas.microsoft.com/office/drawing/2014/main" id="{F0C32DAE-8316-A1F1-6A20-796C34FEE187}"/>
              </a:ext>
            </a:extLst>
          </p:cNvPr>
          <p:cNvSpPr>
            <a:spLocks noGrp="1"/>
          </p:cNvSpPr>
          <p:nvPr>
            <p:ph type="body" sz="quarter" idx="15"/>
          </p:nvPr>
        </p:nvSpPr>
        <p:spPr>
          <a:xfrm>
            <a:off x="407988" y="2565400"/>
            <a:ext cx="3600450" cy="2592388"/>
          </a:xfrm>
        </p:spPr>
        <p:txBody>
          <a:bodyPr/>
          <a:lstStyle>
            <a:lvl1pPr marL="0" indent="0">
              <a:lnSpc>
                <a:spcPct val="95000"/>
              </a:lnSpc>
              <a:buNone/>
              <a:defRPr sz="2500">
                <a:latin typeface="+mj-lt"/>
              </a:defRPr>
            </a:lvl1pPr>
            <a:lvl2pPr>
              <a:lnSpc>
                <a:spcPct val="95000"/>
              </a:lnSpc>
              <a:defRPr sz="2500"/>
            </a:lvl2pPr>
            <a:lvl3pPr>
              <a:lnSpc>
                <a:spcPct val="95000"/>
              </a:lnSpc>
              <a:defRPr sz="2500"/>
            </a:lvl3pPr>
            <a:lvl4pPr>
              <a:lnSpc>
                <a:spcPct val="95000"/>
              </a:lnSpc>
              <a:defRPr sz="2500"/>
            </a:lvl4pPr>
            <a:lvl5pPr>
              <a:lnSpc>
                <a:spcPct val="95000"/>
              </a:lnSpc>
              <a:defRPr sz="2500"/>
            </a:lvl5pPr>
          </a:lstStyle>
          <a:p>
            <a:pPr lvl="0"/>
            <a:r>
              <a:rPr lang="de-DE"/>
              <a:t>Mastertextformat bearbeiten</a:t>
            </a:r>
          </a:p>
        </p:txBody>
      </p:sp>
    </p:spTree>
    <p:extLst>
      <p:ext uri="{BB962C8B-B14F-4D97-AF65-F5344CB8AC3E}">
        <p14:creationId xmlns:p14="http://schemas.microsoft.com/office/powerpoint/2010/main" val="2420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3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7B8C12-B93A-7718-4240-CC447F58B5C0}"/>
              </a:ext>
            </a:extLst>
          </p:cNvPr>
          <p:cNvSpPr>
            <a:spLocks noGrp="1"/>
          </p:cNvSpPr>
          <p:nvPr>
            <p:ph idx="1"/>
          </p:nvPr>
        </p:nvSpPr>
        <p:spPr>
          <a:xfrm>
            <a:off x="407987" y="2565400"/>
            <a:ext cx="36004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9A7F70F8-3E81-43C5-9703-5AFECB5E47DA}"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a:extLst>
              <a:ext uri="{FF2B5EF4-FFF2-40B4-BE49-F238E27FC236}">
                <a16:creationId xmlns:a16="http://schemas.microsoft.com/office/drawing/2014/main" id="{AD85D177-BF30-BEE8-2A1D-D702B8E56634}"/>
              </a:ext>
            </a:extLst>
          </p:cNvPr>
          <p:cNvSpPr>
            <a:spLocks noGrp="1"/>
          </p:cNvSpPr>
          <p:nvPr>
            <p:ph idx="14"/>
          </p:nvPr>
        </p:nvSpPr>
        <p:spPr>
          <a:xfrm>
            <a:off x="8183563"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8606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und 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CBDE3A30-D5A2-4AFE-8304-14434F2484EB}"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a:extLst>
              <a:ext uri="{FF2B5EF4-FFF2-40B4-BE49-F238E27FC236}">
                <a16:creationId xmlns:a16="http://schemas.microsoft.com/office/drawing/2014/main" id="{AD85D177-BF30-BEE8-2A1D-D702B8E56634}"/>
              </a:ext>
            </a:extLst>
          </p:cNvPr>
          <p:cNvSpPr>
            <a:spLocks noGrp="1"/>
          </p:cNvSpPr>
          <p:nvPr>
            <p:ph idx="14"/>
          </p:nvPr>
        </p:nvSpPr>
        <p:spPr>
          <a:xfrm>
            <a:off x="8183563"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2565400"/>
            <a:ext cx="3600450" cy="3455988"/>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66974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nhalte und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2D91F28F-1E89-44EF-92FC-3AF8EFDC1200}"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3" name="Inhaltsplatzhalter 2">
            <a:extLst>
              <a:ext uri="{FF2B5EF4-FFF2-40B4-BE49-F238E27FC236}">
                <a16:creationId xmlns:a16="http://schemas.microsoft.com/office/drawing/2014/main" id="{188B5718-84EF-6CED-F41B-EB6B93F60707}"/>
              </a:ext>
            </a:extLst>
          </p:cNvPr>
          <p:cNvSpPr>
            <a:spLocks noGrp="1"/>
          </p:cNvSpPr>
          <p:nvPr>
            <p:ph idx="1"/>
          </p:nvPr>
        </p:nvSpPr>
        <p:spPr>
          <a:xfrm>
            <a:off x="407987" y="2565400"/>
            <a:ext cx="36004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2">
            <a:extLst>
              <a:ext uri="{FF2B5EF4-FFF2-40B4-BE49-F238E27FC236}">
                <a16:creationId xmlns:a16="http://schemas.microsoft.com/office/drawing/2014/main" id="{B51CEEFD-0758-6EC9-EDE0-D2ED3DEA4933}"/>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DDA9DB4F-EE23-B891-BF7E-5AD783808575}"/>
              </a:ext>
            </a:extLst>
          </p:cNvPr>
          <p:cNvSpPr>
            <a:spLocks noGrp="1"/>
          </p:cNvSpPr>
          <p:nvPr>
            <p:ph type="pic" sz="quarter" idx="15"/>
          </p:nvPr>
        </p:nvSpPr>
        <p:spPr>
          <a:xfrm>
            <a:off x="8183562" y="2565400"/>
            <a:ext cx="3600450" cy="3058652"/>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159643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ilder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226D331E-99F4-4D75-8841-8743A5EDBA77}" type="datetime1">
              <a:rPr lang="de-DE" smtClean="0"/>
              <a:t>01.09.2025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Titel der Präsentation      TT.MM.JJJJ (Eingabe über &gt; Einfügen &gt; Kopf- und Fußzeile)</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1" name="Bildplatzhalter 10">
            <a:extLst>
              <a:ext uri="{FF2B5EF4-FFF2-40B4-BE49-F238E27FC236}">
                <a16:creationId xmlns:a16="http://schemas.microsoft.com/office/drawing/2014/main" id="{5F137A2F-AA96-A88F-4310-62FCB1B1E9DD}"/>
              </a:ext>
            </a:extLst>
          </p:cNvPr>
          <p:cNvSpPr>
            <a:spLocks noGrp="1"/>
          </p:cNvSpPr>
          <p:nvPr>
            <p:ph type="pic" sz="quarter" idx="15"/>
          </p:nvPr>
        </p:nvSpPr>
        <p:spPr>
          <a:xfrm>
            <a:off x="407988" y="2565400"/>
            <a:ext cx="3600450" cy="18827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3" name="Textplatzhalter 12">
            <a:extLst>
              <a:ext uri="{FF2B5EF4-FFF2-40B4-BE49-F238E27FC236}">
                <a16:creationId xmlns:a16="http://schemas.microsoft.com/office/drawing/2014/main" id="{DD20302E-44FE-CDC0-4439-92C3B3441430}"/>
              </a:ext>
            </a:extLst>
          </p:cNvPr>
          <p:cNvSpPr>
            <a:spLocks noGrp="1"/>
          </p:cNvSpPr>
          <p:nvPr>
            <p:ph type="body" sz="quarter" idx="16"/>
          </p:nvPr>
        </p:nvSpPr>
        <p:spPr>
          <a:xfrm>
            <a:off x="407988" y="4629150"/>
            <a:ext cx="3600450" cy="13922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Bildplatzhalter 10">
            <a:extLst>
              <a:ext uri="{FF2B5EF4-FFF2-40B4-BE49-F238E27FC236}">
                <a16:creationId xmlns:a16="http://schemas.microsoft.com/office/drawing/2014/main" id="{2B4158BB-5051-5FB2-C222-3DBCF2A904C1}"/>
              </a:ext>
            </a:extLst>
          </p:cNvPr>
          <p:cNvSpPr>
            <a:spLocks noGrp="1"/>
          </p:cNvSpPr>
          <p:nvPr>
            <p:ph type="pic" sz="quarter" idx="17"/>
          </p:nvPr>
        </p:nvSpPr>
        <p:spPr>
          <a:xfrm>
            <a:off x="4295775" y="2565400"/>
            <a:ext cx="3600450" cy="18827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5" name="Textplatzhalter 12">
            <a:extLst>
              <a:ext uri="{FF2B5EF4-FFF2-40B4-BE49-F238E27FC236}">
                <a16:creationId xmlns:a16="http://schemas.microsoft.com/office/drawing/2014/main" id="{2B4F2567-D931-F087-FD01-D72E032D1B73}"/>
              </a:ext>
            </a:extLst>
          </p:cNvPr>
          <p:cNvSpPr>
            <a:spLocks noGrp="1"/>
          </p:cNvSpPr>
          <p:nvPr>
            <p:ph type="body" sz="quarter" idx="18"/>
          </p:nvPr>
        </p:nvSpPr>
        <p:spPr>
          <a:xfrm>
            <a:off x="4295775" y="4629150"/>
            <a:ext cx="3600450" cy="13922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Bildplatzhalter 10">
            <a:extLst>
              <a:ext uri="{FF2B5EF4-FFF2-40B4-BE49-F238E27FC236}">
                <a16:creationId xmlns:a16="http://schemas.microsoft.com/office/drawing/2014/main" id="{B1C6F151-6B86-285F-1478-390537F4C5CA}"/>
              </a:ext>
            </a:extLst>
          </p:cNvPr>
          <p:cNvSpPr>
            <a:spLocks noGrp="1"/>
          </p:cNvSpPr>
          <p:nvPr>
            <p:ph type="pic" sz="quarter" idx="19"/>
          </p:nvPr>
        </p:nvSpPr>
        <p:spPr>
          <a:xfrm>
            <a:off x="8183563" y="2565400"/>
            <a:ext cx="3600450" cy="18827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7" name="Textplatzhalter 12">
            <a:extLst>
              <a:ext uri="{FF2B5EF4-FFF2-40B4-BE49-F238E27FC236}">
                <a16:creationId xmlns:a16="http://schemas.microsoft.com/office/drawing/2014/main" id="{892C3B23-100B-25DD-EE4F-789AFCE2F852}"/>
              </a:ext>
            </a:extLst>
          </p:cNvPr>
          <p:cNvSpPr>
            <a:spLocks noGrp="1"/>
          </p:cNvSpPr>
          <p:nvPr>
            <p:ph type="body" sz="quarter" idx="20"/>
          </p:nvPr>
        </p:nvSpPr>
        <p:spPr>
          <a:xfrm>
            <a:off x="8183563" y="4629150"/>
            <a:ext cx="3600450" cy="13922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3170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FF9DD4F-73B5-31B9-F2A9-CA453617C8FD}"/>
              </a:ext>
            </a:extLst>
          </p:cNvPr>
          <p:cNvSpPr>
            <a:spLocks noGrp="1"/>
          </p:cNvSpPr>
          <p:nvPr>
            <p:ph type="title"/>
          </p:nvPr>
        </p:nvSpPr>
        <p:spPr bwMode="gray">
          <a:xfrm>
            <a:off x="407987" y="335589"/>
            <a:ext cx="11376025" cy="1224000"/>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3B3771E4-9F38-7BA1-1EFF-94CBF08DC4B7}"/>
              </a:ext>
            </a:extLst>
          </p:cNvPr>
          <p:cNvSpPr>
            <a:spLocks noGrp="1"/>
          </p:cNvSpPr>
          <p:nvPr>
            <p:ph type="body" idx="1"/>
          </p:nvPr>
        </p:nvSpPr>
        <p:spPr bwMode="gray">
          <a:xfrm>
            <a:off x="407987" y="2565400"/>
            <a:ext cx="11376025" cy="2592388"/>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E30B3B-7165-2F6D-A97D-97481F306E2F}"/>
              </a:ext>
            </a:extLst>
          </p:cNvPr>
          <p:cNvSpPr>
            <a:spLocks noGrp="1"/>
          </p:cNvSpPr>
          <p:nvPr>
            <p:ph type="dt" sz="half" idx="2"/>
          </p:nvPr>
        </p:nvSpPr>
        <p:spPr bwMode="gray">
          <a:xfrm>
            <a:off x="8183563" y="6399216"/>
            <a:ext cx="1657350" cy="144000"/>
          </a:xfrm>
          <a:prstGeom prst="rect">
            <a:avLst/>
          </a:prstGeom>
        </p:spPr>
        <p:txBody>
          <a:bodyPr vert="horz" lIns="0" tIns="0" rIns="0" bIns="0" rtlCol="0" anchor="t" anchorCtr="0">
            <a:noAutofit/>
          </a:bodyPr>
          <a:lstStyle>
            <a:lvl1pPr algn="l">
              <a:defRPr sz="900">
                <a:solidFill>
                  <a:schemeClr val="tx1"/>
                </a:solidFill>
              </a:defRPr>
            </a:lvl1pPr>
          </a:lstStyle>
          <a:p>
            <a:fld id="{5C1B69F5-36D2-429F-8D44-5D5A5EF80D0A}" type="datetime1">
              <a:rPr lang="de-DE" smtClean="0"/>
              <a:t>01.09.2025</a:t>
            </a:fld>
            <a:endParaRPr lang="de-DE"/>
          </a:p>
        </p:txBody>
      </p:sp>
      <p:sp>
        <p:nvSpPr>
          <p:cNvPr id="5" name="Fußzeilenplatzhalter 4">
            <a:extLst>
              <a:ext uri="{FF2B5EF4-FFF2-40B4-BE49-F238E27FC236}">
                <a16:creationId xmlns:a16="http://schemas.microsoft.com/office/drawing/2014/main" id="{908B2770-9429-7BEB-3D69-C185A01F5A00}"/>
              </a:ext>
            </a:extLst>
          </p:cNvPr>
          <p:cNvSpPr>
            <a:spLocks noGrp="1"/>
          </p:cNvSpPr>
          <p:nvPr>
            <p:ph type="ftr" sz="quarter" idx="3"/>
          </p:nvPr>
        </p:nvSpPr>
        <p:spPr bwMode="gray">
          <a:xfrm>
            <a:off x="990600" y="6399216"/>
            <a:ext cx="8850313" cy="144000"/>
          </a:xfrm>
          <a:prstGeom prst="rect">
            <a:avLst/>
          </a:prstGeom>
        </p:spPr>
        <p:txBody>
          <a:bodyPr vert="horz" lIns="0" tIns="0" rIns="0" bIns="0" rtlCol="0" anchor="t" anchorCtr="0">
            <a:noAutofit/>
          </a:bodyPr>
          <a:lstStyle>
            <a:lvl1pPr algn="l">
              <a:defRPr sz="900">
                <a:solidFill>
                  <a:schemeClr val="tx1"/>
                </a:solidFill>
              </a:defRPr>
            </a:lvl1pPr>
          </a:lstStyle>
          <a:p>
            <a:r>
              <a:rPr lang="de-DE"/>
              <a:t>Titel der Präsentation      TT.MM.JJJJ (Eingabe über &gt; Einfügen &gt; Kopf- und Fußzeile)</a:t>
            </a:r>
          </a:p>
        </p:txBody>
      </p:sp>
      <p:sp>
        <p:nvSpPr>
          <p:cNvPr id="6" name="Foliennummernplatzhalter 5">
            <a:extLst>
              <a:ext uri="{FF2B5EF4-FFF2-40B4-BE49-F238E27FC236}">
                <a16:creationId xmlns:a16="http://schemas.microsoft.com/office/drawing/2014/main" id="{8C059728-4836-692E-B301-A87411F0BA04}"/>
              </a:ext>
            </a:extLst>
          </p:cNvPr>
          <p:cNvSpPr>
            <a:spLocks noGrp="1"/>
          </p:cNvSpPr>
          <p:nvPr>
            <p:ph type="sldNum" sz="quarter" idx="4"/>
          </p:nvPr>
        </p:nvSpPr>
        <p:spPr bwMode="gray">
          <a:xfrm>
            <a:off x="407988" y="6399216"/>
            <a:ext cx="525462" cy="144000"/>
          </a:xfrm>
          <a:prstGeom prst="rect">
            <a:avLst/>
          </a:prstGeom>
        </p:spPr>
        <p:txBody>
          <a:bodyPr vert="horz" lIns="0" tIns="0" rIns="0" bIns="0" rtlCol="0" anchor="t" anchorCtr="0">
            <a:noAutofit/>
          </a:bodyPr>
          <a:lstStyle>
            <a:lvl1pPr algn="r">
              <a:defRPr sz="900">
                <a:solidFill>
                  <a:schemeClr val="tx1"/>
                </a:solidFill>
              </a:defRPr>
            </a:lvl1pPr>
          </a:lstStyle>
          <a:p>
            <a:r>
              <a:rPr lang="de-DE"/>
              <a:t>Seite </a:t>
            </a:r>
            <a:fld id="{41785235-C45D-416C-A1F8-20B4A1A03B93}" type="slidenum">
              <a:rPr lang="de-DE" smtClean="0"/>
              <a:pPr/>
              <a:t>‹Nr.›</a:t>
            </a:fld>
            <a:endParaRPr lang="de-DE"/>
          </a:p>
        </p:txBody>
      </p:sp>
      <p:pic>
        <p:nvPicPr>
          <p:cNvPr id="21" name="Grafik 20">
            <a:extLst>
              <a:ext uri="{FF2B5EF4-FFF2-40B4-BE49-F238E27FC236}">
                <a16:creationId xmlns:a16="http://schemas.microsoft.com/office/drawing/2014/main" id="{6EE75B59-F846-55E3-04E3-89650C949597}"/>
              </a:ext>
              <a:ext uri="{C183D7F6-B498-43B3-948B-1728B52AA6E4}">
                <adec:decorative xmlns:adec="http://schemas.microsoft.com/office/drawing/2017/decorative" val="1"/>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bwMode="gray">
          <a:xfrm>
            <a:off x="10675145" y="5806738"/>
            <a:ext cx="1291971" cy="859859"/>
          </a:xfrm>
          <a:prstGeom prst="rect">
            <a:avLst/>
          </a:prstGeom>
        </p:spPr>
      </p:pic>
    </p:spTree>
    <p:extLst>
      <p:ext uri="{BB962C8B-B14F-4D97-AF65-F5344CB8AC3E}">
        <p14:creationId xmlns:p14="http://schemas.microsoft.com/office/powerpoint/2010/main" val="34830228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56" r:id="rId4"/>
    <p:sldLayoutId id="2147483659" r:id="rId5"/>
    <p:sldLayoutId id="2147483657" r:id="rId6"/>
    <p:sldLayoutId id="2147483663" r:id="rId7"/>
    <p:sldLayoutId id="2147483664" r:id="rId8"/>
    <p:sldLayoutId id="2147483658" r:id="rId9"/>
    <p:sldLayoutId id="2147483674" r:id="rId10"/>
    <p:sldLayoutId id="2147483665" r:id="rId11"/>
    <p:sldLayoutId id="2147483666" r:id="rId12"/>
    <p:sldLayoutId id="2147483668" r:id="rId13"/>
    <p:sldLayoutId id="2147483669" r:id="rId14"/>
    <p:sldLayoutId id="2147483667" r:id="rId15"/>
    <p:sldLayoutId id="2147483670" r:id="rId16"/>
    <p:sldLayoutId id="2147483671" r:id="rId17"/>
    <p:sldLayoutId id="2147483672" r:id="rId18"/>
    <p:sldLayoutId id="2147483673" r:id="rId19"/>
    <p:sldLayoutId id="2147483654" r:id="rId20"/>
    <p:sldLayoutId id="2147483662" r:id="rId21"/>
    <p:sldLayoutId id="2147483676" r:id="rId22"/>
    <p:sldLayoutId id="2147483655" r:id="rId23"/>
    <p:sldLayoutId id="2147483675" r:id="rId24"/>
  </p:sldLayoutIdLst>
  <p:hf sldNum="0" hdr="0" ftr="0" dt="0"/>
  <p:txStyles>
    <p:title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p:titleStyle>
    <p:bodyStyle>
      <a:lvl1pPr marL="182563"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358775" indent="-17621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1338"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715963" indent="-174625"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898525"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16" userDrawn="1">
          <p15:clr>
            <a:srgbClr val="A4A3A4"/>
          </p15:clr>
        </p15:guide>
        <p15:guide id="2" pos="3749" userDrawn="1">
          <p15:clr>
            <a:srgbClr val="F26B43"/>
          </p15:clr>
        </p15:guide>
        <p15:guide id="3" pos="3931" userDrawn="1">
          <p15:clr>
            <a:srgbClr val="F26B43"/>
          </p15:clr>
        </p15:guide>
        <p15:guide id="4" pos="257" userDrawn="1">
          <p15:clr>
            <a:srgbClr val="F26B43"/>
          </p15:clr>
        </p15:guide>
        <p15:guide id="5" pos="2706" userDrawn="1">
          <p15:clr>
            <a:srgbClr val="F26B43"/>
          </p15:clr>
        </p15:guide>
        <p15:guide id="6" pos="2525" userDrawn="1">
          <p15:clr>
            <a:srgbClr val="F26B43"/>
          </p15:clr>
        </p15:guide>
        <p15:guide id="7" pos="1481" userDrawn="1">
          <p15:clr>
            <a:srgbClr val="F26B43"/>
          </p15:clr>
        </p15:guide>
        <p15:guide id="8" pos="1300" userDrawn="1">
          <p15:clr>
            <a:srgbClr val="F26B43"/>
          </p15:clr>
        </p15:guide>
        <p15:guide id="9" pos="7423" userDrawn="1">
          <p15:clr>
            <a:srgbClr val="F26B43"/>
          </p15:clr>
        </p15:guide>
        <p15:guide id="10" pos="4974" userDrawn="1">
          <p15:clr>
            <a:srgbClr val="F26B43"/>
          </p15:clr>
        </p15:guide>
        <p15:guide id="11" pos="5155" userDrawn="1">
          <p15:clr>
            <a:srgbClr val="F26B43"/>
          </p15:clr>
        </p15:guide>
        <p15:guide id="12" pos="6199" userDrawn="1">
          <p15:clr>
            <a:srgbClr val="F26B43"/>
          </p15:clr>
        </p15:guide>
        <p15:guide id="13" pos="6380" userDrawn="1">
          <p15:clr>
            <a:srgbClr val="F26B43"/>
          </p15:clr>
        </p15:guide>
        <p15:guide id="14" orient="horz" pos="1071" userDrawn="1">
          <p15:clr>
            <a:srgbClr val="A4A3A4"/>
          </p15:clr>
        </p15:guide>
        <p15:guide id="15" orient="horz" pos="527" userDrawn="1">
          <p15:clr>
            <a:srgbClr val="A4A3A4"/>
          </p15:clr>
        </p15:guide>
        <p15:guide id="16" orient="horz" pos="2160" userDrawn="1">
          <p15:clr>
            <a:srgbClr val="A4A3A4"/>
          </p15:clr>
        </p15:guide>
        <p15:guide id="17" orient="horz" pos="2704" userDrawn="1">
          <p15:clr>
            <a:srgbClr val="A4A3A4"/>
          </p15:clr>
        </p15:guide>
        <p15:guide id="18" orient="horz" pos="3249" userDrawn="1">
          <p15:clr>
            <a:srgbClr val="A4A3A4"/>
          </p15:clr>
        </p15:guide>
        <p15:guide id="19" orient="horz" pos="4088" userDrawn="1">
          <p15:clr>
            <a:srgbClr val="F26B43"/>
          </p15:clr>
        </p15:guide>
        <p15:guide id="20" orient="horz" pos="232" userDrawn="1">
          <p15:clr>
            <a:srgbClr val="F26B43"/>
          </p15:clr>
        </p15:guide>
        <p15:guide id="21" orient="horz" pos="3793"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E502C-A44A-42B8-E21C-8D7A25A488AD}"/>
            </a:ext>
          </a:extLst>
        </p:cNvPr>
        <p:cNvGrpSpPr/>
        <p:nvPr/>
      </p:nvGrpSpPr>
      <p:grpSpPr>
        <a:xfrm>
          <a:off x="0" y="0"/>
          <a:ext cx="0" cy="0"/>
          <a:chOff x="0" y="0"/>
          <a:chExt cx="0" cy="0"/>
        </a:xfrm>
      </p:grpSpPr>
      <p:sp>
        <p:nvSpPr>
          <p:cNvPr id="6" name="Bildplatzhalter 5">
            <a:extLst>
              <a:ext uri="{FF2B5EF4-FFF2-40B4-BE49-F238E27FC236}">
                <a16:creationId xmlns:a16="http://schemas.microsoft.com/office/drawing/2014/main" id="{F8CF189D-ED0D-82E7-C7EE-75F7D0E6A579}"/>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B37EC34C-DE5A-5960-0974-63D7BCA23134}"/>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2" name="Titel 1">
            <a:extLst>
              <a:ext uri="{FF2B5EF4-FFF2-40B4-BE49-F238E27FC236}">
                <a16:creationId xmlns:a16="http://schemas.microsoft.com/office/drawing/2014/main" id="{750CA07D-FCB9-B418-E3B4-1989EEAACF16}"/>
              </a:ext>
            </a:extLst>
          </p:cNvPr>
          <p:cNvSpPr>
            <a:spLocks noGrp="1"/>
          </p:cNvSpPr>
          <p:nvPr>
            <p:ph type="ctrTitle"/>
          </p:nvPr>
        </p:nvSpPr>
        <p:spPr>
          <a:xfrm>
            <a:off x="407987" y="407986"/>
            <a:ext cx="11376025" cy="2157413"/>
          </a:xfrm>
        </p:spPr>
        <p:txBody>
          <a:bodyPr/>
          <a:lstStyle/>
          <a:p>
            <a:r>
              <a:rPr lang="de-DE" sz="5400" dirty="0"/>
              <a:t>Familiengottesdienst </a:t>
            </a:r>
            <a:br>
              <a:rPr lang="de-DE" sz="5400" dirty="0"/>
            </a:br>
            <a:r>
              <a:rPr lang="de-DE" sz="5400" dirty="0"/>
              <a:t>1. Advent 2025 (30. November 2025)</a:t>
            </a:r>
            <a:br>
              <a:rPr lang="de-DE" sz="5400" dirty="0"/>
            </a:br>
            <a:r>
              <a:rPr lang="de-DE" sz="5400" dirty="0"/>
              <a:t>67. Aktion  „Kraft zum Leben schöpfen“</a:t>
            </a:r>
          </a:p>
        </p:txBody>
      </p:sp>
      <p:sp>
        <p:nvSpPr>
          <p:cNvPr id="3" name="Untertitel 2">
            <a:extLst>
              <a:ext uri="{FF2B5EF4-FFF2-40B4-BE49-F238E27FC236}">
                <a16:creationId xmlns:a16="http://schemas.microsoft.com/office/drawing/2014/main" id="{0A571F66-8764-B932-BDFC-5FAB502DCC9A}"/>
              </a:ext>
            </a:extLst>
          </p:cNvPr>
          <p:cNvSpPr>
            <a:spLocks noGrp="1"/>
          </p:cNvSpPr>
          <p:nvPr>
            <p:ph type="subTitle" idx="1"/>
          </p:nvPr>
        </p:nvSpPr>
        <p:spPr>
          <a:xfrm>
            <a:off x="407987" y="2664542"/>
            <a:ext cx="11376025" cy="1182243"/>
          </a:xfrm>
        </p:spPr>
        <p:txBody>
          <a:bodyPr/>
          <a:lstStyle/>
          <a:p>
            <a:r>
              <a:rPr lang="de-DE" dirty="0"/>
              <a:t>Regionale Projektpartner-Organisation FCOSS</a:t>
            </a:r>
          </a:p>
          <a:p>
            <a:r>
              <a:rPr lang="de-DE" dirty="0" err="1"/>
              <a:t>Fijii</a:t>
            </a:r>
            <a:r>
              <a:rPr lang="de-DE" dirty="0"/>
              <a:t> </a:t>
            </a:r>
            <a:r>
              <a:rPr lang="de-DE" dirty="0" err="1"/>
              <a:t>Concil</a:t>
            </a:r>
            <a:r>
              <a:rPr lang="de-DE" dirty="0"/>
              <a:t> </a:t>
            </a:r>
            <a:r>
              <a:rPr lang="de-DE" dirty="0" err="1"/>
              <a:t>of</a:t>
            </a:r>
            <a:r>
              <a:rPr lang="de-DE" dirty="0"/>
              <a:t> </a:t>
            </a:r>
            <a:r>
              <a:rPr lang="de-DE" dirty="0" err="1"/>
              <a:t>Social</a:t>
            </a:r>
            <a:r>
              <a:rPr lang="de-DE" dirty="0"/>
              <a:t> Services</a:t>
            </a:r>
          </a:p>
        </p:txBody>
      </p:sp>
      <p:sp>
        <p:nvSpPr>
          <p:cNvPr id="9" name="Textplatzhalter 8">
            <a:extLst>
              <a:ext uri="{FF2B5EF4-FFF2-40B4-BE49-F238E27FC236}">
                <a16:creationId xmlns:a16="http://schemas.microsoft.com/office/drawing/2014/main" id="{4561C157-88C1-5829-2511-50B559C2B1ED}"/>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Tree>
    <p:extLst>
      <p:ext uri="{BB962C8B-B14F-4D97-AF65-F5344CB8AC3E}">
        <p14:creationId xmlns:p14="http://schemas.microsoft.com/office/powerpoint/2010/main" val="209336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Himmel, Gebäude, draußen, Baumaterial enthält.&#10;&#10;KI-generierte Inhalte können fehlerhaft sein.">
            <a:extLst>
              <a:ext uri="{FF2B5EF4-FFF2-40B4-BE49-F238E27FC236}">
                <a16:creationId xmlns:a16="http://schemas.microsoft.com/office/drawing/2014/main" id="{135DDECB-071E-893D-B06E-37FD5131FE0E}"/>
              </a:ext>
            </a:extLst>
          </p:cNvPr>
          <p:cNvPicPr>
            <a:picLocks noChangeAspect="1"/>
          </p:cNvPicPr>
          <p:nvPr/>
        </p:nvPicPr>
        <p:blipFill>
          <a:blip r:embed="rId2"/>
          <a:srcRect t="6428" b="9303"/>
          <a:stretch>
            <a:fillRect/>
          </a:stretch>
        </p:blipFill>
        <p:spPr>
          <a:xfrm>
            <a:off x="20" y="10"/>
            <a:ext cx="12191980" cy="6857990"/>
          </a:xfrm>
          <a:prstGeom prst="rect">
            <a:avLst/>
          </a:prstGeom>
          <a:noFill/>
        </p:spPr>
      </p:pic>
      <p:sp>
        <p:nvSpPr>
          <p:cNvPr id="7" name="Text Placeholder 2">
            <a:extLst>
              <a:ext uri="{FF2B5EF4-FFF2-40B4-BE49-F238E27FC236}">
                <a16:creationId xmlns:a16="http://schemas.microsoft.com/office/drawing/2014/main" id="{E1477CCB-2173-4742-1865-956B99F0197A}"/>
              </a:ext>
            </a:extLst>
          </p:cNvPr>
          <p:cNvSpPr>
            <a:spLocks noGrp="1"/>
          </p:cNvSpPr>
          <p:nvPr>
            <p:ph type="body" sz="quarter" idx="10"/>
          </p:nvPr>
        </p:nvSpPr>
        <p:spPr>
          <a:xfrm>
            <a:off x="330994" y="6143749"/>
            <a:ext cx="1014413" cy="425488"/>
          </a:xfrm>
        </p:spPr>
        <p:txBody>
          <a:bodyPr/>
          <a:lstStyle/>
          <a:p>
            <a:endParaRPr lang="en-US"/>
          </a:p>
        </p:txBody>
      </p:sp>
      <p:sp>
        <p:nvSpPr>
          <p:cNvPr id="9" name="Text Placeholder 3">
            <a:extLst>
              <a:ext uri="{FF2B5EF4-FFF2-40B4-BE49-F238E27FC236}">
                <a16:creationId xmlns:a16="http://schemas.microsoft.com/office/drawing/2014/main" id="{F78F91EF-870D-314E-F579-287F0A2C4382}"/>
              </a:ext>
            </a:extLst>
          </p:cNvPr>
          <p:cNvSpPr>
            <a:spLocks noGrp="1"/>
          </p:cNvSpPr>
          <p:nvPr>
            <p:ph type="body" sz="quarter" idx="11"/>
          </p:nvPr>
        </p:nvSpPr>
        <p:spPr>
          <a:xfrm>
            <a:off x="10492042" y="5627338"/>
            <a:ext cx="1291971" cy="862362"/>
          </a:xfrm>
        </p:spPr>
        <p:txBody>
          <a:bodyPr/>
          <a:lstStyle/>
          <a:p>
            <a:endParaRPr lang="en-US"/>
          </a:p>
        </p:txBody>
      </p:sp>
      <p:sp>
        <p:nvSpPr>
          <p:cNvPr id="11" name="Title 4">
            <a:extLst>
              <a:ext uri="{FF2B5EF4-FFF2-40B4-BE49-F238E27FC236}">
                <a16:creationId xmlns:a16="http://schemas.microsoft.com/office/drawing/2014/main" id="{14B72554-7E00-DE5F-7AF1-ECA7C6E05F98}"/>
              </a:ext>
            </a:extLst>
          </p:cNvPr>
          <p:cNvSpPr>
            <a:spLocks noGrp="1"/>
          </p:cNvSpPr>
          <p:nvPr>
            <p:ph type="title"/>
          </p:nvPr>
        </p:nvSpPr>
        <p:spPr>
          <a:xfrm>
            <a:off x="407988" y="408417"/>
            <a:ext cx="7488238" cy="553484"/>
          </a:xfrm>
        </p:spPr>
        <p:txBody>
          <a:bodyPr/>
          <a:lstStyle/>
          <a:p>
            <a:r>
              <a:rPr lang="en-US" sz="2800" dirty="0">
                <a:solidFill>
                  <a:schemeClr val="tx1"/>
                </a:solidFill>
              </a:rPr>
              <a:t>Die </a:t>
            </a:r>
            <a:r>
              <a:rPr lang="en-US" sz="2800" dirty="0" err="1">
                <a:solidFill>
                  <a:schemeClr val="tx1"/>
                </a:solidFill>
              </a:rPr>
              <a:t>ersten</a:t>
            </a:r>
            <a:r>
              <a:rPr lang="en-US" sz="2800" dirty="0">
                <a:solidFill>
                  <a:schemeClr val="tx1"/>
                </a:solidFill>
              </a:rPr>
              <a:t> </a:t>
            </a:r>
            <a:r>
              <a:rPr lang="en-US" sz="2800" dirty="0" err="1">
                <a:solidFill>
                  <a:schemeClr val="tx1"/>
                </a:solidFill>
              </a:rPr>
              <a:t>neuen</a:t>
            </a:r>
            <a:r>
              <a:rPr lang="en-US" sz="2800" dirty="0">
                <a:solidFill>
                  <a:schemeClr val="tx1"/>
                </a:solidFill>
              </a:rPr>
              <a:t> </a:t>
            </a:r>
            <a:r>
              <a:rPr lang="en-US" sz="2800" dirty="0" err="1">
                <a:solidFill>
                  <a:schemeClr val="tx1"/>
                </a:solidFill>
              </a:rPr>
              <a:t>Häuser</a:t>
            </a:r>
            <a:r>
              <a:rPr lang="en-US" sz="2800" dirty="0">
                <a:solidFill>
                  <a:schemeClr val="tx1"/>
                </a:solidFill>
              </a:rPr>
              <a:t> </a:t>
            </a:r>
            <a:r>
              <a:rPr lang="en-US" sz="2800" dirty="0" err="1">
                <a:solidFill>
                  <a:schemeClr val="tx1"/>
                </a:solidFill>
              </a:rPr>
              <a:t>sind</a:t>
            </a:r>
            <a:r>
              <a:rPr lang="en-US" sz="2800" dirty="0">
                <a:solidFill>
                  <a:schemeClr val="tx1"/>
                </a:solidFill>
              </a:rPr>
              <a:t> bald </a:t>
            </a:r>
            <a:r>
              <a:rPr lang="en-US" sz="2800" dirty="0" err="1">
                <a:solidFill>
                  <a:schemeClr val="tx1"/>
                </a:solidFill>
              </a:rPr>
              <a:t>fertig</a:t>
            </a:r>
            <a:r>
              <a:rPr lang="en-US" sz="2800" dirty="0">
                <a:solidFill>
                  <a:schemeClr val="tx1"/>
                </a:solidFill>
              </a:rPr>
              <a:t>!</a:t>
            </a:r>
          </a:p>
        </p:txBody>
      </p:sp>
    </p:spTree>
    <p:extLst>
      <p:ext uri="{BB962C8B-B14F-4D97-AF65-F5344CB8AC3E}">
        <p14:creationId xmlns:p14="http://schemas.microsoft.com/office/powerpoint/2010/main" val="155713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Kleidung, Himmel, Person enthält.&#10;&#10;KI-generierte Inhalte können fehlerhaft sein.">
            <a:extLst>
              <a:ext uri="{FF2B5EF4-FFF2-40B4-BE49-F238E27FC236}">
                <a16:creationId xmlns:a16="http://schemas.microsoft.com/office/drawing/2014/main" id="{FCCA429C-0B3F-0B46-0B53-D34E61747D04}"/>
              </a:ext>
            </a:extLst>
          </p:cNvPr>
          <p:cNvPicPr>
            <a:picLocks noChangeAspect="1"/>
          </p:cNvPicPr>
          <p:nvPr/>
        </p:nvPicPr>
        <p:blipFill>
          <a:blip r:embed="rId2"/>
          <a:srcRect t="12491" b="3240"/>
          <a:stretch>
            <a:fillRect/>
          </a:stretch>
        </p:blipFill>
        <p:spPr>
          <a:xfrm>
            <a:off x="20" y="10"/>
            <a:ext cx="12191980" cy="6857990"/>
          </a:xfrm>
          <a:prstGeom prst="rect">
            <a:avLst/>
          </a:prstGeom>
          <a:noFill/>
        </p:spPr>
      </p:pic>
      <p:sp>
        <p:nvSpPr>
          <p:cNvPr id="7" name="Text Placeholder 2">
            <a:extLst>
              <a:ext uri="{FF2B5EF4-FFF2-40B4-BE49-F238E27FC236}">
                <a16:creationId xmlns:a16="http://schemas.microsoft.com/office/drawing/2014/main" id="{02E955B0-A36B-AF8F-3CAF-22936E68F429}"/>
              </a:ext>
            </a:extLst>
          </p:cNvPr>
          <p:cNvSpPr>
            <a:spLocks noGrp="1"/>
          </p:cNvSpPr>
          <p:nvPr>
            <p:ph type="body" sz="quarter" idx="10"/>
          </p:nvPr>
        </p:nvSpPr>
        <p:spPr>
          <a:xfrm>
            <a:off x="330994" y="6143749"/>
            <a:ext cx="1014413" cy="425488"/>
          </a:xfrm>
        </p:spPr>
        <p:txBody>
          <a:bodyPr/>
          <a:lstStyle/>
          <a:p>
            <a:endParaRPr lang="en-US"/>
          </a:p>
        </p:txBody>
      </p:sp>
      <p:sp>
        <p:nvSpPr>
          <p:cNvPr id="9" name="Text Placeholder 3">
            <a:extLst>
              <a:ext uri="{FF2B5EF4-FFF2-40B4-BE49-F238E27FC236}">
                <a16:creationId xmlns:a16="http://schemas.microsoft.com/office/drawing/2014/main" id="{7BE96A48-49A7-04AA-F28D-4AB2C8F40C0F}"/>
              </a:ext>
            </a:extLst>
          </p:cNvPr>
          <p:cNvSpPr>
            <a:spLocks noGrp="1"/>
          </p:cNvSpPr>
          <p:nvPr>
            <p:ph type="body" sz="quarter" idx="11"/>
          </p:nvPr>
        </p:nvSpPr>
        <p:spPr>
          <a:xfrm>
            <a:off x="10492042" y="5627338"/>
            <a:ext cx="1291971" cy="862362"/>
          </a:xfrm>
        </p:spPr>
        <p:txBody>
          <a:bodyPr/>
          <a:lstStyle/>
          <a:p>
            <a:endParaRPr lang="en-US"/>
          </a:p>
        </p:txBody>
      </p:sp>
      <p:sp>
        <p:nvSpPr>
          <p:cNvPr id="11" name="Title 4">
            <a:extLst>
              <a:ext uri="{FF2B5EF4-FFF2-40B4-BE49-F238E27FC236}">
                <a16:creationId xmlns:a16="http://schemas.microsoft.com/office/drawing/2014/main" id="{0C1E76D4-2697-4ECD-BAE7-9B392E9098D3}"/>
              </a:ext>
            </a:extLst>
          </p:cNvPr>
          <p:cNvSpPr>
            <a:spLocks noGrp="1"/>
          </p:cNvSpPr>
          <p:nvPr>
            <p:ph type="title"/>
          </p:nvPr>
        </p:nvSpPr>
        <p:spPr>
          <a:xfrm>
            <a:off x="407988" y="408417"/>
            <a:ext cx="7488238" cy="1307980"/>
          </a:xfrm>
        </p:spPr>
        <p:txBody>
          <a:bodyPr/>
          <a:lstStyle/>
          <a:p>
            <a:r>
              <a:rPr lang="de-DE" sz="2800" dirty="0">
                <a:solidFill>
                  <a:schemeClr val="tx1"/>
                </a:solidFill>
              </a:rPr>
              <a:t>Luisa </a:t>
            </a:r>
            <a:r>
              <a:rPr lang="de-DE" sz="2800" dirty="0" err="1">
                <a:solidFill>
                  <a:schemeClr val="tx1"/>
                </a:solidFill>
              </a:rPr>
              <a:t>Curuki</a:t>
            </a:r>
            <a:r>
              <a:rPr lang="de-DE" sz="2800" dirty="0">
                <a:solidFill>
                  <a:schemeClr val="tx1"/>
                </a:solidFill>
              </a:rPr>
              <a:t> macht gemeinsam mit ihrem Mann </a:t>
            </a:r>
            <a:br>
              <a:rPr lang="de-DE" sz="2800" dirty="0">
                <a:solidFill>
                  <a:schemeClr val="tx1"/>
                </a:solidFill>
              </a:rPr>
            </a:br>
            <a:r>
              <a:rPr lang="de-DE" sz="2800" dirty="0" err="1">
                <a:solidFill>
                  <a:schemeClr val="tx1"/>
                </a:solidFill>
              </a:rPr>
              <a:t>Rakua</a:t>
            </a:r>
            <a:r>
              <a:rPr lang="de-DE" sz="2800" dirty="0">
                <a:solidFill>
                  <a:schemeClr val="tx1"/>
                </a:solidFill>
              </a:rPr>
              <a:t> </a:t>
            </a:r>
            <a:r>
              <a:rPr lang="de-DE" sz="2800" dirty="0" err="1">
                <a:solidFill>
                  <a:schemeClr val="tx1"/>
                </a:solidFill>
              </a:rPr>
              <a:t>Vuabale</a:t>
            </a:r>
            <a:r>
              <a:rPr lang="de-DE" sz="2800" dirty="0">
                <a:solidFill>
                  <a:schemeClr val="tx1"/>
                </a:solidFill>
              </a:rPr>
              <a:t> Pause auf der Baustelle.</a:t>
            </a:r>
            <a:endParaRPr lang="en-US" sz="2800" dirty="0"/>
          </a:p>
        </p:txBody>
      </p:sp>
    </p:spTree>
    <p:extLst>
      <p:ext uri="{BB962C8B-B14F-4D97-AF65-F5344CB8AC3E}">
        <p14:creationId xmlns:p14="http://schemas.microsoft.com/office/powerpoint/2010/main" val="212960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Menschliches Gesicht, Person, Kleidung, Lächeln enthält.&#10;&#10;KI-generierte Inhalte können fehlerhaft sein.">
            <a:extLst>
              <a:ext uri="{FF2B5EF4-FFF2-40B4-BE49-F238E27FC236}">
                <a16:creationId xmlns:a16="http://schemas.microsoft.com/office/drawing/2014/main" id="{400710D2-DC99-35F8-89BF-2556E7B0EB23}"/>
              </a:ext>
            </a:extLst>
          </p:cNvPr>
          <p:cNvPicPr>
            <a:picLocks noChangeAspect="1"/>
          </p:cNvPicPr>
          <p:nvPr/>
        </p:nvPicPr>
        <p:blipFill>
          <a:blip r:embed="rId2"/>
          <a:srcRect l="375" r="34170" b="2"/>
          <a:stretch>
            <a:fillRect/>
          </a:stretch>
        </p:blipFill>
        <p:spPr>
          <a:xfrm>
            <a:off x="407989" y="179627"/>
            <a:ext cx="6372822" cy="6498746"/>
          </a:xfrm>
          <a:prstGeom prst="rect">
            <a:avLst/>
          </a:prstGeom>
          <a:noFill/>
        </p:spPr>
      </p:pic>
      <p:sp>
        <p:nvSpPr>
          <p:cNvPr id="7" name="Text Placeholder 2">
            <a:extLst>
              <a:ext uri="{FF2B5EF4-FFF2-40B4-BE49-F238E27FC236}">
                <a16:creationId xmlns:a16="http://schemas.microsoft.com/office/drawing/2014/main" id="{6998D4B8-A174-B8EF-E79C-4ACD505D9F58}"/>
              </a:ext>
            </a:extLst>
          </p:cNvPr>
          <p:cNvSpPr>
            <a:spLocks noGrp="1"/>
          </p:cNvSpPr>
          <p:nvPr>
            <p:ph type="body" sz="quarter" idx="16"/>
          </p:nvPr>
        </p:nvSpPr>
        <p:spPr>
          <a:xfrm>
            <a:off x="7184572" y="368300"/>
            <a:ext cx="4599440" cy="5400000"/>
          </a:xfrm>
        </p:spPr>
        <p:txBody>
          <a:bodyPr/>
          <a:lstStyle/>
          <a:p>
            <a:pPr marL="0" indent="0">
              <a:buNone/>
            </a:pPr>
            <a:r>
              <a:rPr lang="en-US" sz="3200" b="1" dirty="0" err="1">
                <a:latin typeface="+mj-lt"/>
              </a:rPr>
              <a:t>Zusammen</a:t>
            </a:r>
            <a:r>
              <a:rPr lang="en-US" sz="3200" b="1" dirty="0">
                <a:latin typeface="+mj-lt"/>
              </a:rPr>
              <a:t> </a:t>
            </a:r>
            <a:r>
              <a:rPr lang="en-US" sz="3200" b="1" dirty="0" err="1">
                <a:latin typeface="+mj-lt"/>
              </a:rPr>
              <a:t>mit</a:t>
            </a:r>
            <a:r>
              <a:rPr lang="en-US" sz="3200" b="1" dirty="0">
                <a:latin typeface="+mj-lt"/>
              </a:rPr>
              <a:t> Brot für die Welt </a:t>
            </a:r>
            <a:r>
              <a:rPr lang="en-US" sz="3200" b="1" dirty="0" err="1">
                <a:latin typeface="+mj-lt"/>
              </a:rPr>
              <a:t>wünschen</a:t>
            </a:r>
            <a:r>
              <a:rPr lang="en-US" sz="3200" b="1" dirty="0">
                <a:latin typeface="+mj-lt"/>
              </a:rPr>
              <a:t> </a:t>
            </a:r>
            <a:r>
              <a:rPr lang="en-US" sz="3200" b="1" dirty="0" err="1">
                <a:latin typeface="+mj-lt"/>
              </a:rPr>
              <a:t>wir</a:t>
            </a:r>
            <a:r>
              <a:rPr lang="en-US" sz="3200" b="1" dirty="0">
                <a:latin typeface="+mj-lt"/>
              </a:rPr>
              <a:t> </a:t>
            </a:r>
            <a:r>
              <a:rPr lang="en-US" sz="3200" b="1" dirty="0" err="1">
                <a:latin typeface="+mj-lt"/>
              </a:rPr>
              <a:t>allen</a:t>
            </a:r>
            <a:r>
              <a:rPr lang="en-US" sz="3200" b="1" dirty="0">
                <a:latin typeface="+mj-lt"/>
              </a:rPr>
              <a:t> Menschen in </a:t>
            </a:r>
            <a:r>
              <a:rPr lang="en-US" sz="3200" b="1" dirty="0" err="1">
                <a:latin typeface="+mj-lt"/>
              </a:rPr>
              <a:t>Cogea</a:t>
            </a:r>
            <a:r>
              <a:rPr lang="en-US" sz="3200" b="1" dirty="0">
                <a:latin typeface="+mj-lt"/>
              </a:rPr>
              <a:t>, </a:t>
            </a:r>
            <a:r>
              <a:rPr lang="en-US" sz="3200" b="1" dirty="0" err="1">
                <a:latin typeface="+mj-lt"/>
              </a:rPr>
              <a:t>dass</a:t>
            </a:r>
            <a:r>
              <a:rPr lang="en-US" sz="3200" b="1" dirty="0">
                <a:latin typeface="+mj-lt"/>
              </a:rPr>
              <a:t> </a:t>
            </a:r>
            <a:r>
              <a:rPr lang="en-US" sz="3200" b="1" dirty="0" err="1">
                <a:latin typeface="+mj-lt"/>
              </a:rPr>
              <a:t>sie</a:t>
            </a:r>
            <a:r>
              <a:rPr lang="en-US" sz="3200" b="1" dirty="0">
                <a:latin typeface="+mj-lt"/>
              </a:rPr>
              <a:t> </a:t>
            </a:r>
            <a:r>
              <a:rPr lang="en-US" sz="3200" b="1" dirty="0" err="1">
                <a:latin typeface="+mj-lt"/>
              </a:rPr>
              <a:t>sich</a:t>
            </a:r>
            <a:r>
              <a:rPr lang="en-US" sz="3200" b="1" dirty="0">
                <a:latin typeface="+mj-lt"/>
              </a:rPr>
              <a:t>  in </a:t>
            </a:r>
            <a:r>
              <a:rPr lang="en-US" sz="3200" b="1" dirty="0" err="1">
                <a:latin typeface="+mj-lt"/>
              </a:rPr>
              <a:t>ihrem</a:t>
            </a:r>
            <a:r>
              <a:rPr lang="en-US" sz="3200" b="1" dirty="0">
                <a:latin typeface="+mj-lt"/>
              </a:rPr>
              <a:t> </a:t>
            </a:r>
            <a:r>
              <a:rPr lang="en-US" sz="3200" b="1" dirty="0" err="1">
                <a:latin typeface="+mj-lt"/>
              </a:rPr>
              <a:t>neuen</a:t>
            </a:r>
            <a:r>
              <a:rPr lang="en-US" sz="3200" b="1" dirty="0">
                <a:latin typeface="+mj-lt"/>
              </a:rPr>
              <a:t> Dorf </a:t>
            </a:r>
            <a:r>
              <a:rPr lang="en-US" sz="3200" b="1" dirty="0" err="1">
                <a:latin typeface="+mj-lt"/>
              </a:rPr>
              <a:t>wohlfühlen</a:t>
            </a:r>
            <a:r>
              <a:rPr lang="en-US" sz="3200" b="1" dirty="0">
                <a:latin typeface="+mj-lt"/>
              </a:rPr>
              <a:t> und bitten um </a:t>
            </a:r>
            <a:r>
              <a:rPr lang="en-US" sz="3200" b="1" dirty="0" err="1">
                <a:latin typeface="+mj-lt"/>
              </a:rPr>
              <a:t>Gottes</a:t>
            </a:r>
            <a:r>
              <a:rPr lang="en-US" sz="3200" b="1" dirty="0">
                <a:latin typeface="+mj-lt"/>
              </a:rPr>
              <a:t> Segen </a:t>
            </a:r>
            <a:r>
              <a:rPr lang="en-US" sz="3200" b="1" dirty="0" err="1">
                <a:latin typeface="+mj-lt"/>
              </a:rPr>
              <a:t>dazu</a:t>
            </a:r>
            <a:r>
              <a:rPr lang="en-US" sz="3200" b="1" dirty="0">
                <a:latin typeface="+mj-lt"/>
              </a:rPr>
              <a:t>!</a:t>
            </a:r>
          </a:p>
        </p:txBody>
      </p:sp>
    </p:spTree>
    <p:extLst>
      <p:ext uri="{BB962C8B-B14F-4D97-AF65-F5344CB8AC3E}">
        <p14:creationId xmlns:p14="http://schemas.microsoft.com/office/powerpoint/2010/main" val="3418523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D1E1A4C8-76FC-3FCF-0B32-0E0355344EC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Textplatzhalter 4">
            <a:extLst>
              <a:ext uri="{FF2B5EF4-FFF2-40B4-BE49-F238E27FC236}">
                <a16:creationId xmlns:a16="http://schemas.microsoft.com/office/drawing/2014/main" id="{D639F10A-64EA-5D3E-BE17-37E125C4AB62}"/>
              </a:ext>
            </a:extLst>
          </p:cNvPr>
          <p:cNvSpPr>
            <a:spLocks noGrp="1"/>
          </p:cNvSpPr>
          <p:nvPr>
            <p:ph type="body" sz="quarter" idx="16"/>
          </p:nvPr>
        </p:nvSpPr>
        <p:spPr/>
        <p:txBody>
          <a:bodyPr/>
          <a:lstStyle/>
          <a:p>
            <a:r>
              <a:rPr lang="de-DE" sz="2800" b="1" dirty="0">
                <a:solidFill>
                  <a:schemeClr val="tx1"/>
                </a:solidFill>
              </a:rPr>
              <a:t>www.brot-fuer-die-welt.de/projekte/fidschi-klimawandel/</a:t>
            </a:r>
          </a:p>
        </p:txBody>
      </p:sp>
      <p:sp>
        <p:nvSpPr>
          <p:cNvPr id="3" name="Titel 2">
            <a:extLst>
              <a:ext uri="{FF2B5EF4-FFF2-40B4-BE49-F238E27FC236}">
                <a16:creationId xmlns:a16="http://schemas.microsoft.com/office/drawing/2014/main" id="{E3FCB79D-EE6C-CB7B-6BFD-20FE4FDBE7B0}"/>
              </a:ext>
            </a:extLst>
          </p:cNvPr>
          <p:cNvSpPr>
            <a:spLocks noGrp="1"/>
          </p:cNvSpPr>
          <p:nvPr>
            <p:ph type="ctrTitle"/>
          </p:nvPr>
        </p:nvSpPr>
        <p:spPr/>
        <p:txBody>
          <a:bodyPr/>
          <a:lstStyle/>
          <a:p>
            <a:r>
              <a:rPr lang="de-DE" sz="6000" dirty="0"/>
              <a:t>Vielen Dank fürs Schauen und Hören und für Eure Unterstützung der Leute von </a:t>
            </a:r>
            <a:r>
              <a:rPr lang="de-DE" sz="6000" dirty="0" err="1"/>
              <a:t>Cogea</a:t>
            </a:r>
            <a:r>
              <a:rPr lang="de-DE" sz="6000" dirty="0"/>
              <a:t>!</a:t>
            </a:r>
          </a:p>
        </p:txBody>
      </p:sp>
      <p:sp>
        <p:nvSpPr>
          <p:cNvPr id="4" name="Textplatzhalter 3">
            <a:extLst>
              <a:ext uri="{FF2B5EF4-FFF2-40B4-BE49-F238E27FC236}">
                <a16:creationId xmlns:a16="http://schemas.microsoft.com/office/drawing/2014/main" id="{5F75E910-5A41-80DC-8575-19F1F4FBD2BB}"/>
              </a:ext>
            </a:extLst>
          </p:cNvPr>
          <p:cNvSpPr>
            <a:spLocks noGrp="1" noRot="1" noMove="1" noResize="1" noEditPoints="1" noAdjustHandles="1" noChangeArrowheads="1" noChangeShapeType="1"/>
          </p:cNvSpPr>
          <p:nvPr>
            <p:ph type="body" sz="quarter" idx="11"/>
          </p:nvPr>
        </p:nvSpPr>
        <p:spPr/>
        <p:txBody>
          <a:bodyPr/>
          <a:lstStyle/>
          <a:p>
            <a:r>
              <a:rPr lang="de-DE"/>
              <a:t> </a:t>
            </a:r>
          </a:p>
        </p:txBody>
      </p:sp>
    </p:spTree>
    <p:extLst>
      <p:ext uri="{BB962C8B-B14F-4D97-AF65-F5344CB8AC3E}">
        <p14:creationId xmlns:p14="http://schemas.microsoft.com/office/powerpoint/2010/main" val="88267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Natur, Wolke, draußen, Himmel enthält.">
            <a:extLst>
              <a:ext uri="{FF2B5EF4-FFF2-40B4-BE49-F238E27FC236}">
                <a16:creationId xmlns:a16="http://schemas.microsoft.com/office/drawing/2014/main" id="{D0CC4535-BC69-35D0-40C1-DB62B458A874}"/>
              </a:ext>
            </a:extLst>
          </p:cNvPr>
          <p:cNvPicPr>
            <a:picLocks noChangeAspect="1"/>
          </p:cNvPicPr>
          <p:nvPr/>
        </p:nvPicPr>
        <p:blipFill>
          <a:blip r:embed="rId2"/>
          <a:srcRect t="15730"/>
          <a:stretch>
            <a:fillRect/>
          </a:stretch>
        </p:blipFill>
        <p:spPr>
          <a:xfrm>
            <a:off x="20" y="10"/>
            <a:ext cx="12191980" cy="6857990"/>
          </a:xfrm>
          <a:prstGeom prst="rect">
            <a:avLst/>
          </a:prstGeom>
          <a:noFill/>
        </p:spPr>
      </p:pic>
      <p:sp>
        <p:nvSpPr>
          <p:cNvPr id="10" name="Text Placeholder 2">
            <a:extLst>
              <a:ext uri="{FF2B5EF4-FFF2-40B4-BE49-F238E27FC236}">
                <a16:creationId xmlns:a16="http://schemas.microsoft.com/office/drawing/2014/main" id="{259C00BC-ADDA-9DBE-098D-9CED417A587C}"/>
              </a:ext>
            </a:extLst>
          </p:cNvPr>
          <p:cNvSpPr>
            <a:spLocks noGrp="1"/>
          </p:cNvSpPr>
          <p:nvPr>
            <p:ph type="body" sz="quarter" idx="10"/>
          </p:nvPr>
        </p:nvSpPr>
        <p:spPr>
          <a:xfrm>
            <a:off x="330994" y="6143749"/>
            <a:ext cx="1014413" cy="425488"/>
          </a:xfrm>
        </p:spPr>
        <p:txBody>
          <a:bodyPr/>
          <a:lstStyle/>
          <a:p>
            <a:endParaRPr lang="en-US"/>
          </a:p>
        </p:txBody>
      </p:sp>
      <p:sp>
        <p:nvSpPr>
          <p:cNvPr id="12" name="Text Placeholder 3">
            <a:extLst>
              <a:ext uri="{FF2B5EF4-FFF2-40B4-BE49-F238E27FC236}">
                <a16:creationId xmlns:a16="http://schemas.microsoft.com/office/drawing/2014/main" id="{780A6440-084F-5CF1-6814-F3BA3BD03520}"/>
              </a:ext>
            </a:extLst>
          </p:cNvPr>
          <p:cNvSpPr>
            <a:spLocks noGrp="1"/>
          </p:cNvSpPr>
          <p:nvPr>
            <p:ph type="body" sz="quarter" idx="11"/>
          </p:nvPr>
        </p:nvSpPr>
        <p:spPr>
          <a:xfrm>
            <a:off x="10492042" y="5627338"/>
            <a:ext cx="1291971" cy="862362"/>
          </a:xfrm>
        </p:spPr>
        <p:txBody>
          <a:bodyPr/>
          <a:lstStyle/>
          <a:p>
            <a:endParaRPr lang="en-US"/>
          </a:p>
        </p:txBody>
      </p:sp>
      <p:sp>
        <p:nvSpPr>
          <p:cNvPr id="2" name="Titel 1">
            <a:extLst>
              <a:ext uri="{FF2B5EF4-FFF2-40B4-BE49-F238E27FC236}">
                <a16:creationId xmlns:a16="http://schemas.microsoft.com/office/drawing/2014/main" id="{EF7DB771-5B5B-5A7A-B986-4150D0983359}"/>
              </a:ext>
            </a:extLst>
          </p:cNvPr>
          <p:cNvSpPr>
            <a:spLocks noGrp="1"/>
          </p:cNvSpPr>
          <p:nvPr>
            <p:ph type="title"/>
          </p:nvPr>
        </p:nvSpPr>
        <p:spPr>
          <a:xfrm>
            <a:off x="407988" y="408417"/>
            <a:ext cx="7488238" cy="1307980"/>
          </a:xfrm>
        </p:spPr>
        <p:txBody>
          <a:bodyPr anchor="t">
            <a:normAutofit/>
          </a:bodyPr>
          <a:lstStyle/>
          <a:p>
            <a:pPr eaLnBrk="1" hangingPunct="1">
              <a:defRPr/>
            </a:pPr>
            <a:r>
              <a:rPr lang="de-DE" altLang="de-DE" sz="3500" b="1"/>
              <a:t> </a:t>
            </a:r>
            <a:r>
              <a:rPr lang="de-DE" altLang="de-DE" sz="3500"/>
              <a:t>Im südlichen pazifischen Ozean liegen die Fidschi-Inseln. 332 Inseln gehören dazu!</a:t>
            </a:r>
            <a:br>
              <a:rPr lang="de-DE" altLang="de-DE" sz="3500"/>
            </a:br>
            <a:endParaRPr lang="de-DE" sz="3500"/>
          </a:p>
        </p:txBody>
      </p:sp>
    </p:spTree>
    <p:extLst>
      <p:ext uri="{BB962C8B-B14F-4D97-AF65-F5344CB8AC3E}">
        <p14:creationId xmlns:p14="http://schemas.microsoft.com/office/powerpoint/2010/main" val="606617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Wolke, Küste, Tropen enthält.&#10;&#10;KI-generierte Inhalte können fehlerhaft sein.">
            <a:extLst>
              <a:ext uri="{FF2B5EF4-FFF2-40B4-BE49-F238E27FC236}">
                <a16:creationId xmlns:a16="http://schemas.microsoft.com/office/drawing/2014/main" id="{75291E48-BF17-E0F4-4A05-3735BEC63FC9}"/>
              </a:ext>
            </a:extLst>
          </p:cNvPr>
          <p:cNvPicPr>
            <a:picLocks noChangeAspect="1"/>
          </p:cNvPicPr>
          <p:nvPr/>
        </p:nvPicPr>
        <p:blipFill>
          <a:blip r:embed="rId2"/>
          <a:srcRect t="8831" b="6900"/>
          <a:stretch>
            <a:fillRect/>
          </a:stretch>
        </p:blipFill>
        <p:spPr>
          <a:xfrm>
            <a:off x="20" y="10"/>
            <a:ext cx="12191980" cy="6857990"/>
          </a:xfrm>
          <a:prstGeom prst="rect">
            <a:avLst/>
          </a:prstGeom>
          <a:noFill/>
        </p:spPr>
      </p:pic>
      <p:sp>
        <p:nvSpPr>
          <p:cNvPr id="7" name="Text Placeholder 2">
            <a:extLst>
              <a:ext uri="{FF2B5EF4-FFF2-40B4-BE49-F238E27FC236}">
                <a16:creationId xmlns:a16="http://schemas.microsoft.com/office/drawing/2014/main" id="{7BD5DF30-21C4-F980-514A-D8C1ACBD9F54}"/>
              </a:ext>
            </a:extLst>
          </p:cNvPr>
          <p:cNvSpPr>
            <a:spLocks noGrp="1"/>
          </p:cNvSpPr>
          <p:nvPr>
            <p:ph type="body" sz="quarter" idx="10"/>
          </p:nvPr>
        </p:nvSpPr>
        <p:spPr>
          <a:xfrm>
            <a:off x="330994" y="6143749"/>
            <a:ext cx="1014413" cy="425488"/>
          </a:xfrm>
        </p:spPr>
        <p:txBody>
          <a:bodyPr/>
          <a:lstStyle/>
          <a:p>
            <a:endParaRPr lang="en-US"/>
          </a:p>
        </p:txBody>
      </p:sp>
      <p:sp>
        <p:nvSpPr>
          <p:cNvPr id="9" name="Text Placeholder 3">
            <a:extLst>
              <a:ext uri="{FF2B5EF4-FFF2-40B4-BE49-F238E27FC236}">
                <a16:creationId xmlns:a16="http://schemas.microsoft.com/office/drawing/2014/main" id="{41EEFCC0-88D8-3326-1BBB-F5C545006FA7}"/>
              </a:ext>
            </a:extLst>
          </p:cNvPr>
          <p:cNvSpPr>
            <a:spLocks noGrp="1"/>
          </p:cNvSpPr>
          <p:nvPr>
            <p:ph type="body" sz="quarter" idx="11"/>
          </p:nvPr>
        </p:nvSpPr>
        <p:spPr>
          <a:xfrm>
            <a:off x="10492042" y="5627338"/>
            <a:ext cx="1291971" cy="862362"/>
          </a:xfrm>
        </p:spPr>
        <p:txBody>
          <a:bodyPr/>
          <a:lstStyle/>
          <a:p>
            <a:endParaRPr lang="en-US"/>
          </a:p>
        </p:txBody>
      </p:sp>
      <p:sp>
        <p:nvSpPr>
          <p:cNvPr id="11" name="Title 4">
            <a:extLst>
              <a:ext uri="{FF2B5EF4-FFF2-40B4-BE49-F238E27FC236}">
                <a16:creationId xmlns:a16="http://schemas.microsoft.com/office/drawing/2014/main" id="{44406A8E-29DD-6521-9AA8-61DA3CEE23E7}"/>
              </a:ext>
            </a:extLst>
          </p:cNvPr>
          <p:cNvSpPr>
            <a:spLocks noGrp="1"/>
          </p:cNvSpPr>
          <p:nvPr>
            <p:ph type="title"/>
          </p:nvPr>
        </p:nvSpPr>
        <p:spPr>
          <a:xfrm>
            <a:off x="407988" y="408417"/>
            <a:ext cx="7488238" cy="1307980"/>
          </a:xfrm>
        </p:spPr>
        <p:txBody>
          <a:bodyPr/>
          <a:lstStyle/>
          <a:p>
            <a:r>
              <a:rPr lang="en-US" dirty="0"/>
              <a:t>An </a:t>
            </a:r>
            <a:r>
              <a:rPr lang="en-US" dirty="0" err="1"/>
              <a:t>diesem</a:t>
            </a:r>
            <a:r>
              <a:rPr lang="en-US" dirty="0"/>
              <a:t> Strand </a:t>
            </a:r>
            <a:r>
              <a:rPr lang="en-US" dirty="0" err="1"/>
              <a:t>beginnt</a:t>
            </a:r>
            <a:r>
              <a:rPr lang="en-US" dirty="0"/>
              <a:t> </a:t>
            </a:r>
            <a:r>
              <a:rPr lang="en-US" dirty="0" err="1"/>
              <a:t>unser</a:t>
            </a:r>
            <a:r>
              <a:rPr lang="en-US" dirty="0"/>
              <a:t> </a:t>
            </a:r>
            <a:r>
              <a:rPr lang="en-US" dirty="0" err="1"/>
              <a:t>Besuch</a:t>
            </a:r>
            <a:r>
              <a:rPr lang="en-US" dirty="0"/>
              <a:t> der Insel Vanua </a:t>
            </a:r>
            <a:r>
              <a:rPr lang="en-US" dirty="0" err="1"/>
              <a:t>Levu</a:t>
            </a:r>
            <a:r>
              <a:rPr lang="en-US" dirty="0"/>
              <a:t>. </a:t>
            </a:r>
          </a:p>
        </p:txBody>
      </p:sp>
    </p:spTree>
    <p:extLst>
      <p:ext uri="{BB962C8B-B14F-4D97-AF65-F5344CB8AC3E}">
        <p14:creationId xmlns:p14="http://schemas.microsoft.com/office/powerpoint/2010/main" val="368144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Baum, Wolke, Luftfotografie enthält.&#10;&#10;KI-generierte Inhalte können fehlerhaft sein.">
            <a:extLst>
              <a:ext uri="{FF2B5EF4-FFF2-40B4-BE49-F238E27FC236}">
                <a16:creationId xmlns:a16="http://schemas.microsoft.com/office/drawing/2014/main" id="{BD3CA1BD-A076-CC23-6818-731F18EB2B86}"/>
              </a:ext>
            </a:extLst>
          </p:cNvPr>
          <p:cNvPicPr>
            <a:picLocks noChangeAspect="1"/>
          </p:cNvPicPr>
          <p:nvPr/>
        </p:nvPicPr>
        <p:blipFill>
          <a:blip r:embed="rId2">
            <a:extLst>
              <a:ext uri="{28A0092B-C50C-407E-A947-70E740481C1C}">
                <a14:useLocalDpi xmlns:a14="http://schemas.microsoft.com/office/drawing/2010/main" val="0"/>
              </a:ext>
            </a:extLst>
          </a:blip>
          <a:srcRect t="15730"/>
          <a:stretch>
            <a:fillRect/>
          </a:stretch>
        </p:blipFill>
        <p:spPr>
          <a:xfrm>
            <a:off x="20" y="10"/>
            <a:ext cx="12191980" cy="6857990"/>
          </a:xfrm>
          <a:prstGeom prst="rect">
            <a:avLst/>
          </a:prstGeom>
          <a:noFill/>
        </p:spPr>
      </p:pic>
      <p:sp>
        <p:nvSpPr>
          <p:cNvPr id="9" name="Text Placeholder 2">
            <a:extLst>
              <a:ext uri="{FF2B5EF4-FFF2-40B4-BE49-F238E27FC236}">
                <a16:creationId xmlns:a16="http://schemas.microsoft.com/office/drawing/2014/main" id="{A3885B07-DCF4-5622-D0BA-733D11436764}"/>
              </a:ext>
            </a:extLst>
          </p:cNvPr>
          <p:cNvSpPr>
            <a:spLocks noGrp="1"/>
          </p:cNvSpPr>
          <p:nvPr>
            <p:ph type="body" sz="quarter" idx="10"/>
          </p:nvPr>
        </p:nvSpPr>
        <p:spPr>
          <a:xfrm>
            <a:off x="330994" y="6143749"/>
            <a:ext cx="1014413" cy="425488"/>
          </a:xfrm>
        </p:spPr>
        <p:txBody>
          <a:bodyPr/>
          <a:lstStyle/>
          <a:p>
            <a:endParaRPr lang="en-US"/>
          </a:p>
        </p:txBody>
      </p:sp>
      <p:sp>
        <p:nvSpPr>
          <p:cNvPr id="11" name="Text Placeholder 3">
            <a:extLst>
              <a:ext uri="{FF2B5EF4-FFF2-40B4-BE49-F238E27FC236}">
                <a16:creationId xmlns:a16="http://schemas.microsoft.com/office/drawing/2014/main" id="{1AA3C8F8-5ED7-CEFD-74BB-56997AFF9772}"/>
              </a:ext>
            </a:extLst>
          </p:cNvPr>
          <p:cNvSpPr>
            <a:spLocks noGrp="1"/>
          </p:cNvSpPr>
          <p:nvPr>
            <p:ph type="body" sz="quarter" idx="11"/>
          </p:nvPr>
        </p:nvSpPr>
        <p:spPr>
          <a:xfrm>
            <a:off x="10492042" y="5627338"/>
            <a:ext cx="1291971" cy="862362"/>
          </a:xfrm>
        </p:spPr>
        <p:txBody>
          <a:bodyPr/>
          <a:lstStyle/>
          <a:p>
            <a:endParaRPr lang="en-US"/>
          </a:p>
        </p:txBody>
      </p:sp>
      <p:sp>
        <p:nvSpPr>
          <p:cNvPr id="2" name="Titel 1">
            <a:extLst>
              <a:ext uri="{FF2B5EF4-FFF2-40B4-BE49-F238E27FC236}">
                <a16:creationId xmlns:a16="http://schemas.microsoft.com/office/drawing/2014/main" id="{9B97C0B9-9038-61C3-EC6D-4DB0A8C74BBD}"/>
              </a:ext>
            </a:extLst>
          </p:cNvPr>
          <p:cNvSpPr>
            <a:spLocks noGrp="1"/>
          </p:cNvSpPr>
          <p:nvPr>
            <p:ph type="title"/>
          </p:nvPr>
        </p:nvSpPr>
        <p:spPr>
          <a:xfrm>
            <a:off x="407988" y="408417"/>
            <a:ext cx="7488238" cy="1307980"/>
          </a:xfrm>
        </p:spPr>
        <p:txBody>
          <a:bodyPr anchor="t">
            <a:normAutofit/>
          </a:bodyPr>
          <a:lstStyle/>
          <a:p>
            <a:r>
              <a:rPr lang="de-DE" dirty="0"/>
              <a:t>Das Dorf </a:t>
            </a:r>
            <a:r>
              <a:rPr lang="de-DE" dirty="0" err="1"/>
              <a:t>Cogea</a:t>
            </a:r>
            <a:r>
              <a:rPr lang="de-DE" dirty="0"/>
              <a:t> liegt umgeben von einem Fluss.</a:t>
            </a:r>
          </a:p>
        </p:txBody>
      </p:sp>
    </p:spTree>
    <p:extLst>
      <p:ext uri="{BB962C8B-B14F-4D97-AF65-F5344CB8AC3E}">
        <p14:creationId xmlns:p14="http://schemas.microsoft.com/office/powerpoint/2010/main" val="3097719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Kleidung, Menschliches Gesicht, Person, Kleinkind enthält.&#10;&#10;KI-generierte Inhalte können fehlerhaft sein.">
            <a:extLst>
              <a:ext uri="{FF2B5EF4-FFF2-40B4-BE49-F238E27FC236}">
                <a16:creationId xmlns:a16="http://schemas.microsoft.com/office/drawing/2014/main" id="{DF7EAD5D-8C3C-8FF9-3A1A-483EABDB3C11}"/>
              </a:ext>
            </a:extLst>
          </p:cNvPr>
          <p:cNvPicPr>
            <a:picLocks noChangeAspect="1"/>
          </p:cNvPicPr>
          <p:nvPr/>
        </p:nvPicPr>
        <p:blipFill>
          <a:blip r:embed="rId2"/>
          <a:srcRect b="15730"/>
          <a:stretch>
            <a:fillRect/>
          </a:stretch>
        </p:blipFill>
        <p:spPr>
          <a:xfrm>
            <a:off x="20" y="10"/>
            <a:ext cx="12191980" cy="6857990"/>
          </a:xfrm>
          <a:prstGeom prst="rect">
            <a:avLst/>
          </a:prstGeom>
          <a:noFill/>
        </p:spPr>
      </p:pic>
      <p:sp>
        <p:nvSpPr>
          <p:cNvPr id="7" name="Text Placeholder 2">
            <a:extLst>
              <a:ext uri="{FF2B5EF4-FFF2-40B4-BE49-F238E27FC236}">
                <a16:creationId xmlns:a16="http://schemas.microsoft.com/office/drawing/2014/main" id="{CCA97C2D-5CCC-0A35-2E11-010BF97E673D}"/>
              </a:ext>
            </a:extLst>
          </p:cNvPr>
          <p:cNvSpPr>
            <a:spLocks noGrp="1"/>
          </p:cNvSpPr>
          <p:nvPr>
            <p:ph type="body" sz="quarter" idx="10"/>
          </p:nvPr>
        </p:nvSpPr>
        <p:spPr>
          <a:xfrm>
            <a:off x="330994" y="6143749"/>
            <a:ext cx="1014413" cy="425488"/>
          </a:xfrm>
        </p:spPr>
        <p:txBody>
          <a:bodyPr/>
          <a:lstStyle/>
          <a:p>
            <a:endParaRPr lang="en-US"/>
          </a:p>
        </p:txBody>
      </p:sp>
      <p:sp>
        <p:nvSpPr>
          <p:cNvPr id="9" name="Text Placeholder 3">
            <a:extLst>
              <a:ext uri="{FF2B5EF4-FFF2-40B4-BE49-F238E27FC236}">
                <a16:creationId xmlns:a16="http://schemas.microsoft.com/office/drawing/2014/main" id="{05C42DA6-8EBA-C731-19CC-1F99F70BB6D7}"/>
              </a:ext>
            </a:extLst>
          </p:cNvPr>
          <p:cNvSpPr>
            <a:spLocks noGrp="1"/>
          </p:cNvSpPr>
          <p:nvPr>
            <p:ph type="body" sz="quarter" idx="11"/>
          </p:nvPr>
        </p:nvSpPr>
        <p:spPr>
          <a:xfrm>
            <a:off x="10492042" y="5627338"/>
            <a:ext cx="1291971" cy="862362"/>
          </a:xfrm>
        </p:spPr>
        <p:txBody>
          <a:bodyPr/>
          <a:lstStyle/>
          <a:p>
            <a:endParaRPr lang="en-US"/>
          </a:p>
        </p:txBody>
      </p:sp>
      <p:sp>
        <p:nvSpPr>
          <p:cNvPr id="11" name="Title 4">
            <a:extLst>
              <a:ext uri="{FF2B5EF4-FFF2-40B4-BE49-F238E27FC236}">
                <a16:creationId xmlns:a16="http://schemas.microsoft.com/office/drawing/2014/main" id="{B57AB34A-CC13-409B-1D47-31E104B479CE}"/>
              </a:ext>
            </a:extLst>
          </p:cNvPr>
          <p:cNvSpPr>
            <a:spLocks noGrp="1"/>
          </p:cNvSpPr>
          <p:nvPr>
            <p:ph type="title"/>
          </p:nvPr>
        </p:nvSpPr>
        <p:spPr>
          <a:xfrm>
            <a:off x="407988" y="408417"/>
            <a:ext cx="7488238" cy="660362"/>
          </a:xfrm>
        </p:spPr>
        <p:txBody>
          <a:bodyPr/>
          <a:lstStyle/>
          <a:p>
            <a:r>
              <a:rPr lang="en-US" dirty="0" err="1"/>
              <a:t>Willkommen</a:t>
            </a:r>
            <a:r>
              <a:rPr lang="en-US" dirty="0"/>
              <a:t> in </a:t>
            </a:r>
            <a:r>
              <a:rPr lang="en-US" dirty="0" err="1"/>
              <a:t>Cogea</a:t>
            </a:r>
            <a:r>
              <a:rPr lang="en-US" dirty="0"/>
              <a:t>!</a:t>
            </a:r>
          </a:p>
        </p:txBody>
      </p:sp>
    </p:spTree>
    <p:extLst>
      <p:ext uri="{BB962C8B-B14F-4D97-AF65-F5344CB8AC3E}">
        <p14:creationId xmlns:p14="http://schemas.microsoft.com/office/powerpoint/2010/main" val="543479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Person, Handy, Telefon, Gerät enthält.&#10;&#10;KI-generierte Inhalte können fehlerhaft sein.">
            <a:extLst>
              <a:ext uri="{FF2B5EF4-FFF2-40B4-BE49-F238E27FC236}">
                <a16:creationId xmlns:a16="http://schemas.microsoft.com/office/drawing/2014/main" id="{188328CF-7593-248E-4DE0-FBCBBF893A39}"/>
              </a:ext>
            </a:extLst>
          </p:cNvPr>
          <p:cNvPicPr>
            <a:picLocks noChangeAspect="1"/>
          </p:cNvPicPr>
          <p:nvPr/>
        </p:nvPicPr>
        <p:blipFill>
          <a:blip r:embed="rId2"/>
          <a:srcRect t="12194" r="-2" b="19735"/>
          <a:stretch>
            <a:fillRect/>
          </a:stretch>
        </p:blipFill>
        <p:spPr>
          <a:xfrm>
            <a:off x="407988" y="368300"/>
            <a:ext cx="5543550" cy="5653088"/>
          </a:xfrm>
          <a:prstGeom prst="rect">
            <a:avLst/>
          </a:prstGeom>
          <a:noFill/>
        </p:spPr>
      </p:pic>
      <p:sp>
        <p:nvSpPr>
          <p:cNvPr id="7" name="Text Placeholder 2">
            <a:extLst>
              <a:ext uri="{FF2B5EF4-FFF2-40B4-BE49-F238E27FC236}">
                <a16:creationId xmlns:a16="http://schemas.microsoft.com/office/drawing/2014/main" id="{7989D601-572C-5FE1-6524-5ED2C0DC797D}"/>
              </a:ext>
            </a:extLst>
          </p:cNvPr>
          <p:cNvSpPr>
            <a:spLocks noGrp="1"/>
          </p:cNvSpPr>
          <p:nvPr>
            <p:ph type="body" sz="quarter" idx="16"/>
          </p:nvPr>
        </p:nvSpPr>
        <p:spPr>
          <a:xfrm>
            <a:off x="6240462" y="368300"/>
            <a:ext cx="5543550" cy="5400000"/>
          </a:xfrm>
        </p:spPr>
        <p:txBody>
          <a:bodyPr/>
          <a:lstStyle/>
          <a:p>
            <a:r>
              <a:rPr lang="de-DE" sz="2800" dirty="0">
                <a:solidFill>
                  <a:schemeClr val="tx1"/>
                </a:solidFill>
              </a:rPr>
              <a:t>Einmal kam nachts ein Sturm über die Insel, der auch viel Regen mit sich brachte. Alle im Dorf waren in Gefahr und hatten große Angst. Der Fluss stieg über das Ufer und zerstörte die meisten Häuser. Die Angst können alle noch heute spüren. </a:t>
            </a:r>
            <a:endParaRPr lang="en-US" sz="2800" dirty="0"/>
          </a:p>
        </p:txBody>
      </p:sp>
    </p:spTree>
    <p:extLst>
      <p:ext uri="{BB962C8B-B14F-4D97-AF65-F5344CB8AC3E}">
        <p14:creationId xmlns:p14="http://schemas.microsoft.com/office/powerpoint/2010/main" val="599363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Menschliches Gesicht, Kleidung, Person, draußen enthält.">
            <a:extLst>
              <a:ext uri="{FF2B5EF4-FFF2-40B4-BE49-F238E27FC236}">
                <a16:creationId xmlns:a16="http://schemas.microsoft.com/office/drawing/2014/main" id="{16F6F627-CF26-D602-C5E9-1E0B6237FC3F}"/>
              </a:ext>
            </a:extLst>
          </p:cNvPr>
          <p:cNvPicPr>
            <a:picLocks noChangeAspect="1"/>
          </p:cNvPicPr>
          <p:nvPr/>
        </p:nvPicPr>
        <p:blipFill>
          <a:blip r:embed="rId2"/>
          <a:srcRect b="15730"/>
          <a:stretch>
            <a:fillRect/>
          </a:stretch>
        </p:blipFill>
        <p:spPr>
          <a:xfrm>
            <a:off x="20" y="10"/>
            <a:ext cx="12191980" cy="6857990"/>
          </a:xfrm>
          <a:prstGeom prst="rect">
            <a:avLst/>
          </a:prstGeom>
          <a:noFill/>
        </p:spPr>
      </p:pic>
      <p:sp>
        <p:nvSpPr>
          <p:cNvPr id="7" name="Text Placeholder 2">
            <a:extLst>
              <a:ext uri="{FF2B5EF4-FFF2-40B4-BE49-F238E27FC236}">
                <a16:creationId xmlns:a16="http://schemas.microsoft.com/office/drawing/2014/main" id="{B42CAEB5-3DCC-C1A3-22AD-00A3F2F1FF63}"/>
              </a:ext>
            </a:extLst>
          </p:cNvPr>
          <p:cNvSpPr>
            <a:spLocks noGrp="1"/>
          </p:cNvSpPr>
          <p:nvPr>
            <p:ph type="body" sz="quarter" idx="10"/>
          </p:nvPr>
        </p:nvSpPr>
        <p:spPr>
          <a:xfrm>
            <a:off x="330994" y="6143749"/>
            <a:ext cx="1014413" cy="425488"/>
          </a:xfrm>
        </p:spPr>
        <p:txBody>
          <a:bodyPr/>
          <a:lstStyle/>
          <a:p>
            <a:endParaRPr lang="en-US"/>
          </a:p>
        </p:txBody>
      </p:sp>
      <p:sp>
        <p:nvSpPr>
          <p:cNvPr id="9" name="Text Placeholder 3">
            <a:extLst>
              <a:ext uri="{FF2B5EF4-FFF2-40B4-BE49-F238E27FC236}">
                <a16:creationId xmlns:a16="http://schemas.microsoft.com/office/drawing/2014/main" id="{02612F83-18C6-617E-09F6-B48638BB68E6}"/>
              </a:ext>
            </a:extLst>
          </p:cNvPr>
          <p:cNvSpPr>
            <a:spLocks noGrp="1"/>
          </p:cNvSpPr>
          <p:nvPr>
            <p:ph type="body" sz="quarter" idx="11"/>
          </p:nvPr>
        </p:nvSpPr>
        <p:spPr>
          <a:xfrm>
            <a:off x="10492042" y="5627338"/>
            <a:ext cx="1291971" cy="862362"/>
          </a:xfrm>
        </p:spPr>
        <p:txBody>
          <a:bodyPr/>
          <a:lstStyle/>
          <a:p>
            <a:endParaRPr lang="en-US"/>
          </a:p>
        </p:txBody>
      </p:sp>
      <p:sp>
        <p:nvSpPr>
          <p:cNvPr id="11" name="Title 4">
            <a:extLst>
              <a:ext uri="{FF2B5EF4-FFF2-40B4-BE49-F238E27FC236}">
                <a16:creationId xmlns:a16="http://schemas.microsoft.com/office/drawing/2014/main" id="{669A5C93-3E0E-B1F3-90E7-670AAF4A2DCB}"/>
              </a:ext>
            </a:extLst>
          </p:cNvPr>
          <p:cNvSpPr>
            <a:spLocks noGrp="1"/>
          </p:cNvSpPr>
          <p:nvPr>
            <p:ph type="title"/>
          </p:nvPr>
        </p:nvSpPr>
        <p:spPr>
          <a:xfrm>
            <a:off x="407988" y="408417"/>
            <a:ext cx="7488238" cy="1182878"/>
          </a:xfrm>
        </p:spPr>
        <p:txBody>
          <a:bodyPr/>
          <a:lstStyle/>
          <a:p>
            <a:r>
              <a:rPr lang="en-US" sz="3200" dirty="0"/>
              <a:t>Luisa </a:t>
            </a:r>
            <a:r>
              <a:rPr lang="en-US" sz="3200" dirty="0" err="1"/>
              <a:t>Curuki</a:t>
            </a:r>
            <a:r>
              <a:rPr lang="en-US" sz="3200" dirty="0"/>
              <a:t> </a:t>
            </a:r>
            <a:r>
              <a:rPr lang="en-US" sz="3200" dirty="0" err="1"/>
              <a:t>schaut</a:t>
            </a:r>
            <a:r>
              <a:rPr lang="en-US" sz="3200" dirty="0"/>
              <a:t> </a:t>
            </a:r>
            <a:r>
              <a:rPr lang="en-US" sz="3200" dirty="0" err="1"/>
              <a:t>aus</a:t>
            </a:r>
            <a:r>
              <a:rPr lang="en-US" sz="3200" dirty="0"/>
              <a:t> </a:t>
            </a:r>
            <a:r>
              <a:rPr lang="en-US" sz="3200" dirty="0" err="1"/>
              <a:t>ihrem</a:t>
            </a:r>
            <a:r>
              <a:rPr lang="en-US" sz="3200" dirty="0"/>
              <a:t> Haus. Das Haus hat </a:t>
            </a:r>
            <a:r>
              <a:rPr lang="en-US" sz="3200" dirty="0" err="1"/>
              <a:t>seit</a:t>
            </a:r>
            <a:r>
              <a:rPr lang="en-US" sz="3200" dirty="0"/>
              <a:t> dem Sturm immer </a:t>
            </a:r>
            <a:r>
              <a:rPr lang="en-US" sz="3200" dirty="0" err="1"/>
              <a:t>noch</a:t>
            </a:r>
            <a:r>
              <a:rPr lang="en-US" sz="3200" dirty="0"/>
              <a:t> </a:t>
            </a:r>
            <a:r>
              <a:rPr lang="en-US" sz="3200" dirty="0" err="1"/>
              <a:t>Schäden</a:t>
            </a:r>
            <a:r>
              <a:rPr lang="en-US" sz="3200" dirty="0"/>
              <a:t> – Schimmel </a:t>
            </a:r>
            <a:r>
              <a:rPr lang="en-US" sz="3200" dirty="0" err="1"/>
              <a:t>ist</a:t>
            </a:r>
            <a:r>
              <a:rPr lang="en-US" sz="3200" dirty="0"/>
              <a:t> </a:t>
            </a:r>
            <a:r>
              <a:rPr lang="en-US" sz="3200" dirty="0" err="1"/>
              <a:t>gewachsen</a:t>
            </a:r>
            <a:r>
              <a:rPr lang="en-US" sz="3200" dirty="0"/>
              <a:t>. </a:t>
            </a:r>
          </a:p>
        </p:txBody>
      </p:sp>
    </p:spTree>
    <p:extLst>
      <p:ext uri="{BB962C8B-B14F-4D97-AF65-F5344CB8AC3E}">
        <p14:creationId xmlns:p14="http://schemas.microsoft.com/office/powerpoint/2010/main" val="365004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Gras, draußen, Haus, Junge enthält.&#10;&#10;KI-generierte Inhalte können fehlerhaft sein.">
            <a:extLst>
              <a:ext uri="{FF2B5EF4-FFF2-40B4-BE49-F238E27FC236}">
                <a16:creationId xmlns:a16="http://schemas.microsoft.com/office/drawing/2014/main" id="{370AF765-9586-7928-12BC-0B9AE30ED1E9}"/>
              </a:ext>
            </a:extLst>
          </p:cNvPr>
          <p:cNvPicPr>
            <a:picLocks noChangeAspect="1"/>
          </p:cNvPicPr>
          <p:nvPr/>
        </p:nvPicPr>
        <p:blipFill>
          <a:blip r:embed="rId2"/>
          <a:srcRect t="4089" b="11641"/>
          <a:stretch>
            <a:fillRect/>
          </a:stretch>
        </p:blipFill>
        <p:spPr>
          <a:xfrm>
            <a:off x="20" y="10"/>
            <a:ext cx="12191980" cy="6857990"/>
          </a:xfrm>
          <a:prstGeom prst="rect">
            <a:avLst/>
          </a:prstGeom>
          <a:noFill/>
        </p:spPr>
      </p:pic>
      <p:sp>
        <p:nvSpPr>
          <p:cNvPr id="7" name="Text Placeholder 2">
            <a:extLst>
              <a:ext uri="{FF2B5EF4-FFF2-40B4-BE49-F238E27FC236}">
                <a16:creationId xmlns:a16="http://schemas.microsoft.com/office/drawing/2014/main" id="{CEE3E7C3-E6A5-288A-177B-D58765993E7B}"/>
              </a:ext>
            </a:extLst>
          </p:cNvPr>
          <p:cNvSpPr>
            <a:spLocks noGrp="1"/>
          </p:cNvSpPr>
          <p:nvPr>
            <p:ph type="body" sz="quarter" idx="10"/>
          </p:nvPr>
        </p:nvSpPr>
        <p:spPr>
          <a:xfrm>
            <a:off x="330994" y="6143749"/>
            <a:ext cx="1014413" cy="425488"/>
          </a:xfrm>
        </p:spPr>
        <p:txBody>
          <a:bodyPr/>
          <a:lstStyle/>
          <a:p>
            <a:endParaRPr lang="en-US"/>
          </a:p>
        </p:txBody>
      </p:sp>
      <p:sp>
        <p:nvSpPr>
          <p:cNvPr id="9" name="Text Placeholder 3">
            <a:extLst>
              <a:ext uri="{FF2B5EF4-FFF2-40B4-BE49-F238E27FC236}">
                <a16:creationId xmlns:a16="http://schemas.microsoft.com/office/drawing/2014/main" id="{0FFC2F39-F82D-2084-70D7-163E01210B9A}"/>
              </a:ext>
            </a:extLst>
          </p:cNvPr>
          <p:cNvSpPr>
            <a:spLocks noGrp="1"/>
          </p:cNvSpPr>
          <p:nvPr>
            <p:ph type="body" sz="quarter" idx="11"/>
          </p:nvPr>
        </p:nvSpPr>
        <p:spPr>
          <a:xfrm>
            <a:off x="10492042" y="5627338"/>
            <a:ext cx="1291971" cy="862362"/>
          </a:xfrm>
        </p:spPr>
        <p:txBody>
          <a:bodyPr/>
          <a:lstStyle/>
          <a:p>
            <a:endParaRPr lang="en-US"/>
          </a:p>
        </p:txBody>
      </p:sp>
      <p:sp>
        <p:nvSpPr>
          <p:cNvPr id="11" name="Title 4">
            <a:extLst>
              <a:ext uri="{FF2B5EF4-FFF2-40B4-BE49-F238E27FC236}">
                <a16:creationId xmlns:a16="http://schemas.microsoft.com/office/drawing/2014/main" id="{582D44FD-5F86-5D4F-3B89-BED6B1399616}"/>
              </a:ext>
            </a:extLst>
          </p:cNvPr>
          <p:cNvSpPr>
            <a:spLocks noGrp="1"/>
          </p:cNvSpPr>
          <p:nvPr>
            <p:ph type="title"/>
          </p:nvPr>
        </p:nvSpPr>
        <p:spPr>
          <a:xfrm>
            <a:off x="407988" y="408417"/>
            <a:ext cx="7488238" cy="1307980"/>
          </a:xfrm>
        </p:spPr>
        <p:txBody>
          <a:bodyPr/>
          <a:lstStyle/>
          <a:p>
            <a:r>
              <a:rPr lang="de-DE" sz="2800" dirty="0"/>
              <a:t>Alle im Dorf möchten einen Neuanfang – einen neuen Platz für das Dorf an einem sicheren Ort, damit so etwas nie wieder passieren kann. Die Frauen treffen sich und machen sich gegenseitig Mut!</a:t>
            </a:r>
            <a:endParaRPr lang="en-US" sz="2800" dirty="0"/>
          </a:p>
        </p:txBody>
      </p:sp>
    </p:spTree>
    <p:extLst>
      <p:ext uri="{BB962C8B-B14F-4D97-AF65-F5344CB8AC3E}">
        <p14:creationId xmlns:p14="http://schemas.microsoft.com/office/powerpoint/2010/main" val="2555735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Kleidung, Junge, Menschliches Gesicht, Mädchen enthält.">
            <a:extLst>
              <a:ext uri="{FF2B5EF4-FFF2-40B4-BE49-F238E27FC236}">
                <a16:creationId xmlns:a16="http://schemas.microsoft.com/office/drawing/2014/main" id="{3440E718-7B9C-7FE8-ECBB-7BB26A213BF0}"/>
              </a:ext>
            </a:extLst>
          </p:cNvPr>
          <p:cNvPicPr>
            <a:picLocks noChangeAspect="1"/>
          </p:cNvPicPr>
          <p:nvPr/>
        </p:nvPicPr>
        <p:blipFill>
          <a:blip r:embed="rId2"/>
          <a:srcRect t="15730"/>
          <a:stretch>
            <a:fillRect/>
          </a:stretch>
        </p:blipFill>
        <p:spPr>
          <a:xfrm>
            <a:off x="20" y="10"/>
            <a:ext cx="12191980" cy="6857990"/>
          </a:xfrm>
          <a:prstGeom prst="rect">
            <a:avLst/>
          </a:prstGeom>
          <a:noFill/>
        </p:spPr>
      </p:pic>
      <p:sp>
        <p:nvSpPr>
          <p:cNvPr id="7" name="Text Placeholder 2">
            <a:extLst>
              <a:ext uri="{FF2B5EF4-FFF2-40B4-BE49-F238E27FC236}">
                <a16:creationId xmlns:a16="http://schemas.microsoft.com/office/drawing/2014/main" id="{9D8A055E-CF9B-D2CD-ADE9-AA654CDFB742}"/>
              </a:ext>
            </a:extLst>
          </p:cNvPr>
          <p:cNvSpPr>
            <a:spLocks noGrp="1"/>
          </p:cNvSpPr>
          <p:nvPr>
            <p:ph type="body" sz="quarter" idx="10"/>
          </p:nvPr>
        </p:nvSpPr>
        <p:spPr>
          <a:xfrm>
            <a:off x="330994" y="6143749"/>
            <a:ext cx="1014413" cy="425488"/>
          </a:xfrm>
        </p:spPr>
        <p:txBody>
          <a:bodyPr/>
          <a:lstStyle/>
          <a:p>
            <a:endParaRPr lang="en-US"/>
          </a:p>
        </p:txBody>
      </p:sp>
      <p:sp>
        <p:nvSpPr>
          <p:cNvPr id="9" name="Text Placeholder 3">
            <a:extLst>
              <a:ext uri="{FF2B5EF4-FFF2-40B4-BE49-F238E27FC236}">
                <a16:creationId xmlns:a16="http://schemas.microsoft.com/office/drawing/2014/main" id="{F18A31CF-DCA7-FFC5-BED4-0094822F575F}"/>
              </a:ext>
            </a:extLst>
          </p:cNvPr>
          <p:cNvSpPr>
            <a:spLocks noGrp="1"/>
          </p:cNvSpPr>
          <p:nvPr>
            <p:ph type="body" sz="quarter" idx="11"/>
          </p:nvPr>
        </p:nvSpPr>
        <p:spPr>
          <a:xfrm>
            <a:off x="10492042" y="5627338"/>
            <a:ext cx="1291971" cy="862362"/>
          </a:xfrm>
        </p:spPr>
        <p:txBody>
          <a:bodyPr/>
          <a:lstStyle/>
          <a:p>
            <a:endParaRPr lang="en-US"/>
          </a:p>
        </p:txBody>
      </p:sp>
      <p:sp>
        <p:nvSpPr>
          <p:cNvPr id="11" name="Title 4">
            <a:extLst>
              <a:ext uri="{FF2B5EF4-FFF2-40B4-BE49-F238E27FC236}">
                <a16:creationId xmlns:a16="http://schemas.microsoft.com/office/drawing/2014/main" id="{77F0E99E-63FE-E6C4-3221-90758F05AB53}"/>
              </a:ext>
            </a:extLst>
          </p:cNvPr>
          <p:cNvSpPr>
            <a:spLocks noGrp="1"/>
          </p:cNvSpPr>
          <p:nvPr>
            <p:ph type="title"/>
          </p:nvPr>
        </p:nvSpPr>
        <p:spPr>
          <a:xfrm>
            <a:off x="407988" y="408417"/>
            <a:ext cx="7488238" cy="1307980"/>
          </a:xfrm>
        </p:spPr>
        <p:txBody>
          <a:bodyPr/>
          <a:lstStyle/>
          <a:p>
            <a:r>
              <a:rPr lang="de-DE" sz="2800" dirty="0" err="1">
                <a:latin typeface="Aptos" panose="020B0004020202020204" pitchFamily="34" charset="0"/>
              </a:rPr>
              <a:t>Selai</a:t>
            </a:r>
            <a:r>
              <a:rPr lang="de-DE" sz="2800" dirty="0">
                <a:latin typeface="Aptos" panose="020B0004020202020204" pitchFamily="34" charset="0"/>
              </a:rPr>
              <a:t> </a:t>
            </a:r>
            <a:r>
              <a:rPr lang="de-DE" sz="2800" dirty="0" err="1">
                <a:latin typeface="Aptos" panose="020B0004020202020204" pitchFamily="34" charset="0"/>
              </a:rPr>
              <a:t>Toganivalu</a:t>
            </a:r>
            <a:r>
              <a:rPr lang="de-DE" sz="2800" dirty="0">
                <a:latin typeface="Aptos" panose="020B0004020202020204" pitchFamily="34" charset="0"/>
              </a:rPr>
              <a:t> (links im schwarzen T-Shirt) von FCOSS  spricht mit Kindern in </a:t>
            </a:r>
            <a:r>
              <a:rPr lang="de-DE" sz="2800" dirty="0" err="1">
                <a:latin typeface="Aptos" panose="020B0004020202020204" pitchFamily="34" charset="0"/>
              </a:rPr>
              <a:t>Cogea</a:t>
            </a:r>
            <a:r>
              <a:rPr lang="de-DE" sz="2800" dirty="0">
                <a:latin typeface="Aptos" panose="020B0004020202020204" pitchFamily="34" charset="0"/>
              </a:rPr>
              <a:t> über den Klimawandel. </a:t>
            </a:r>
            <a:endParaRPr lang="en-US" sz="2800" dirty="0"/>
          </a:p>
        </p:txBody>
      </p:sp>
    </p:spTree>
    <p:extLst>
      <p:ext uri="{BB962C8B-B14F-4D97-AF65-F5344CB8AC3E}">
        <p14:creationId xmlns:p14="http://schemas.microsoft.com/office/powerpoint/2010/main" val="3487207452"/>
      </p:ext>
    </p:extLst>
  </p:cSld>
  <p:clrMapOvr>
    <a:masterClrMapping/>
  </p:clrMapOvr>
</p:sld>
</file>

<file path=ppt/theme/theme1.xml><?xml version="1.0" encoding="utf-8"?>
<a:theme xmlns:a="http://schemas.openxmlformats.org/drawingml/2006/main" name="Brot für die Welt">
  <a:themeElements>
    <a:clrScheme name="Benutzerdefiniert 79">
      <a:dk1>
        <a:sysClr val="windowText" lastClr="000000"/>
      </a:dk1>
      <a:lt1>
        <a:sysClr val="window" lastClr="FFFFFF"/>
      </a:lt1>
      <a:dk2>
        <a:srgbClr val="FF9BF0"/>
      </a:dk2>
      <a:lt2>
        <a:srgbClr val="BFBFBF"/>
      </a:lt2>
      <a:accent1>
        <a:srgbClr val="FF6400"/>
      </a:accent1>
      <a:accent2>
        <a:srgbClr val="730050"/>
      </a:accent2>
      <a:accent3>
        <a:srgbClr val="00008C"/>
      </a:accent3>
      <a:accent4>
        <a:srgbClr val="50CDFF"/>
      </a:accent4>
      <a:accent5>
        <a:srgbClr val="005F69"/>
      </a:accent5>
      <a:accent6>
        <a:srgbClr val="37D773"/>
      </a:accent6>
      <a:hlink>
        <a:srgbClr val="000000"/>
      </a:hlink>
      <a:folHlink>
        <a:srgbClr val="000000"/>
      </a:folHlink>
    </a:clrScheme>
    <a:fontScheme name="Benutzerdefiniert 36">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5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BfdW_PowerPoint_2025-08-18.potx" id="{D208EEFA-AF2D-4DB9-9ACA-F0A57C7A1F4F}" vid="{2AFA099E-EB11-45EE-A98E-8436A4388BD1}"/>
    </a:ext>
  </a:extLst>
</a:theme>
</file>

<file path=ppt/theme/theme2.xml><?xml version="1.0" encoding="utf-8"?>
<a:theme xmlns:a="http://schemas.openxmlformats.org/drawingml/2006/main" name="Office">
  <a:themeElements>
    <a:clrScheme name="Benutzerdefiniert 79">
      <a:dk1>
        <a:sysClr val="windowText" lastClr="000000"/>
      </a:dk1>
      <a:lt1>
        <a:sysClr val="window" lastClr="FFFFFF"/>
      </a:lt1>
      <a:dk2>
        <a:srgbClr val="FF9BF0"/>
      </a:dk2>
      <a:lt2>
        <a:srgbClr val="BFBFBF"/>
      </a:lt2>
      <a:accent1>
        <a:srgbClr val="FF6400"/>
      </a:accent1>
      <a:accent2>
        <a:srgbClr val="730050"/>
      </a:accent2>
      <a:accent3>
        <a:srgbClr val="00008C"/>
      </a:accent3>
      <a:accent4>
        <a:srgbClr val="50CDFF"/>
      </a:accent4>
      <a:accent5>
        <a:srgbClr val="005F69"/>
      </a:accent5>
      <a:accent6>
        <a:srgbClr val="37D773"/>
      </a:accent6>
      <a:hlink>
        <a:srgbClr val="000000"/>
      </a:hlink>
      <a:folHlink>
        <a:srgbClr val="000000"/>
      </a:folHlink>
    </a:clrScheme>
    <a:fontScheme name="Benutzerdefiniert 36">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Benutzerdefiniert 79">
      <a:dk1>
        <a:sysClr val="windowText" lastClr="000000"/>
      </a:dk1>
      <a:lt1>
        <a:sysClr val="window" lastClr="FFFFFF"/>
      </a:lt1>
      <a:dk2>
        <a:srgbClr val="FF9BF0"/>
      </a:dk2>
      <a:lt2>
        <a:srgbClr val="BFBFBF"/>
      </a:lt2>
      <a:accent1>
        <a:srgbClr val="FF6400"/>
      </a:accent1>
      <a:accent2>
        <a:srgbClr val="730050"/>
      </a:accent2>
      <a:accent3>
        <a:srgbClr val="00008C"/>
      </a:accent3>
      <a:accent4>
        <a:srgbClr val="50CDFF"/>
      </a:accent4>
      <a:accent5>
        <a:srgbClr val="005F69"/>
      </a:accent5>
      <a:accent6>
        <a:srgbClr val="37D773"/>
      </a:accent6>
      <a:hlink>
        <a:srgbClr val="000000"/>
      </a:hlink>
      <a:folHlink>
        <a:srgbClr val="000000"/>
      </a:folHlink>
    </a:clrScheme>
    <a:fontScheme name="Benutzerdefiniert 36">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BfdW_PowerPoint_2025-08-18</Template>
  <TotalTime>0</TotalTime>
  <Words>272</Words>
  <Application>Microsoft Office PowerPoint</Application>
  <PresentationFormat>Breitbild</PresentationFormat>
  <Paragraphs>19</Paragraphs>
  <Slides>13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13</vt:i4>
      </vt:variant>
    </vt:vector>
  </HeadingPairs>
  <TitlesOfParts>
    <vt:vector size="17" baseType="lpstr">
      <vt:lpstr>Aptos</vt:lpstr>
      <vt:lpstr>Aptos Narrow</vt:lpstr>
      <vt:lpstr>Arial</vt:lpstr>
      <vt:lpstr>Brot für die Welt</vt:lpstr>
      <vt:lpstr>Familiengottesdienst  1. Advent 2025 (30. November 2025) 67. Aktion  „Kraft zum Leben schöpfen“</vt:lpstr>
      <vt:lpstr> Im südlichen pazifischen Ozean liegen die Fidschi-Inseln. 332 Inseln gehören dazu! </vt:lpstr>
      <vt:lpstr>An diesem Strand beginnt unser Besuch der Insel Vanua Levu. </vt:lpstr>
      <vt:lpstr>Das Dorf Cogea liegt umgeben von einem Fluss.</vt:lpstr>
      <vt:lpstr>Willkommen in Cogea!</vt:lpstr>
      <vt:lpstr>PowerPoint-Präsentation</vt:lpstr>
      <vt:lpstr>Luisa Curuki schaut aus ihrem Haus. Das Haus hat seit dem Sturm immer noch Schäden – Schimmel ist gewachsen. </vt:lpstr>
      <vt:lpstr>Alle im Dorf möchten einen Neuanfang – einen neuen Platz für das Dorf an einem sicheren Ort, damit so etwas nie wieder passieren kann. Die Frauen treffen sich und machen sich gegenseitig Mut!</vt:lpstr>
      <vt:lpstr>Selai Toganivalu (links im schwarzen T-Shirt) von FCOSS  spricht mit Kindern in Cogea über den Klimawandel. </vt:lpstr>
      <vt:lpstr>Die ersten neuen Häuser sind bald fertig!</vt:lpstr>
      <vt:lpstr>Luisa Curuki macht gemeinsam mit ihrem Mann  Rakua Vuabale Pause auf der Baustelle.</vt:lpstr>
      <vt:lpstr>PowerPoint-Präsentation</vt:lpstr>
      <vt:lpstr>Vielen Dank fürs Schauen und Hören und für Eure Unterstützung der Leute von Cogea!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Liekenbröcker, Nicole</dc:creator>
  <cp:lastModifiedBy>Ullmann, Veronika</cp:lastModifiedBy>
  <cp:revision>27</cp:revision>
  <dcterms:created xsi:type="dcterms:W3CDTF">2025-08-18T13:42:57Z</dcterms:created>
  <dcterms:modified xsi:type="dcterms:W3CDTF">2025-09-01T20:23:55Z</dcterms:modified>
</cp:coreProperties>
</file>