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6" r:id="rId3"/>
    <p:sldId id="347" r:id="rId4"/>
    <p:sldId id="348" r:id="rId5"/>
    <p:sldId id="349" r:id="rId6"/>
    <p:sldId id="350" r:id="rId7"/>
    <p:sldId id="351" r:id="rId8"/>
    <p:sldId id="352" r:id="rId9"/>
    <p:sldId id="353" r:id="rId10"/>
    <p:sldId id="354" r:id="rId11"/>
    <p:sldId id="355" r:id="rId12"/>
    <p:sldId id="356" r:id="rId13"/>
    <p:sldId id="357" r:id="rId14"/>
    <p:sldId id="358" r:id="rId15"/>
  </p:sldIdLst>
  <p:sldSz cx="9144000" cy="6858000" type="screen4x3"/>
  <p:notesSz cx="6858000" cy="9144000"/>
  <p:photoAlbum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32" autoAdjust="0"/>
  </p:normalViewPr>
  <p:slideViewPr>
    <p:cSldViewPr>
      <p:cViewPr varScale="1">
        <p:scale>
          <a:sx n="108" d="100"/>
          <a:sy n="108" d="100"/>
        </p:scale>
        <p:origin x="-107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9AC5-2F46-47F1-8EA7-04A83AF5DC8C}" type="datetimeFigureOut">
              <a:rPr lang="de-DE" smtClean="0"/>
              <a:t>23.11.2015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38916-02AF-4CF4-A10B-5E10A05E8E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5288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9AC5-2F46-47F1-8EA7-04A83AF5DC8C}" type="datetimeFigureOut">
              <a:rPr lang="de-DE" smtClean="0"/>
              <a:t>23.11.2015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38916-02AF-4CF4-A10B-5E10A05E8E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4186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9AC5-2F46-47F1-8EA7-04A83AF5DC8C}" type="datetimeFigureOut">
              <a:rPr lang="de-DE" smtClean="0"/>
              <a:t>23.11.2015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38916-02AF-4CF4-A10B-5E10A05E8E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022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9AC5-2F46-47F1-8EA7-04A83AF5DC8C}" type="datetimeFigureOut">
              <a:rPr lang="de-DE" smtClean="0"/>
              <a:t>23.11.2015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38916-02AF-4CF4-A10B-5E10A05E8E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1334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9AC5-2F46-47F1-8EA7-04A83AF5DC8C}" type="datetimeFigureOut">
              <a:rPr lang="de-DE" smtClean="0"/>
              <a:t>23.11.2015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38916-02AF-4CF4-A10B-5E10A05E8E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549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9AC5-2F46-47F1-8EA7-04A83AF5DC8C}" type="datetimeFigureOut">
              <a:rPr lang="de-DE" smtClean="0"/>
              <a:t>23.11.2015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38916-02AF-4CF4-A10B-5E10A05E8E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76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9AC5-2F46-47F1-8EA7-04A83AF5DC8C}" type="datetimeFigureOut">
              <a:rPr lang="de-DE" smtClean="0"/>
              <a:t>23.11.2015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38916-02AF-4CF4-A10B-5E10A05E8E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8246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9AC5-2F46-47F1-8EA7-04A83AF5DC8C}" type="datetimeFigureOut">
              <a:rPr lang="de-DE" smtClean="0"/>
              <a:t>23.11.2015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38916-02AF-4CF4-A10B-5E10A05E8E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8589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9AC5-2F46-47F1-8EA7-04A83AF5DC8C}" type="datetimeFigureOut">
              <a:rPr lang="de-DE" smtClean="0"/>
              <a:t>23.11.2015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38916-02AF-4CF4-A10B-5E10A05E8E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4653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9AC5-2F46-47F1-8EA7-04A83AF5DC8C}" type="datetimeFigureOut">
              <a:rPr lang="de-DE" smtClean="0"/>
              <a:t>23.11.2015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38916-02AF-4CF4-A10B-5E10A05E8E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7693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9AC5-2F46-47F1-8EA7-04A83AF5DC8C}" type="datetimeFigureOut">
              <a:rPr lang="de-DE" smtClean="0"/>
              <a:t>23.11.2015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38916-02AF-4CF4-A10B-5E10A05E8E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1533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A9AC5-2F46-47F1-8EA7-04A83AF5DC8C}" type="datetimeFigureOut">
              <a:rPr lang="de-DE" smtClean="0"/>
              <a:t>23.11.2015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38916-02AF-4CF4-A10B-5E10A05E8E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495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Maria und Joseph in Indien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Bilder zum </a:t>
            </a:r>
            <a:r>
              <a:rPr lang="de-DE" smtClean="0"/>
              <a:t>szenischen Spiel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5857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ndien_Landschaft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9144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4829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ndien_Landstrass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5348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Ndien_Landstrasse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909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ndien_lo36476_lohn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825"/>
            <a:ext cx="9144000" cy="6102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7696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ndien_Frau koch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825"/>
            <a:ext cx="9144000" cy="6100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4751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ndien_lo36402_lohn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825"/>
            <a:ext cx="9144000" cy="6102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1658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ndien_Stad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2327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ndien_Hinterhof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6322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ndien_Hinterhof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3083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ndien_Slum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2589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ndien_kinder in Armu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0044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Govind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825"/>
            <a:ext cx="9144000" cy="6102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925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Indien_Landschaf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8857351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Microsoft Office PowerPoint</Application>
  <PresentationFormat>Bildschirmpräsentation (4:3)</PresentationFormat>
  <Paragraphs>2</Paragraphs>
  <Slides>14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5" baseType="lpstr">
      <vt:lpstr>Larissa</vt:lpstr>
      <vt:lpstr>Maria und Joseph in Indien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Fotoalbum</dc:title>
  <dc:creator>veronika.ullmann</dc:creator>
  <cp:lastModifiedBy>veronika.ullmann</cp:lastModifiedBy>
  <cp:revision>2</cp:revision>
  <dcterms:created xsi:type="dcterms:W3CDTF">2015-11-23T15:27:03Z</dcterms:created>
  <dcterms:modified xsi:type="dcterms:W3CDTF">2015-11-23T15:44:46Z</dcterms:modified>
</cp:coreProperties>
</file>