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71" r:id="rId2"/>
    <p:sldId id="289" r:id="rId3"/>
    <p:sldId id="285" r:id="rId4"/>
    <p:sldId id="256" r:id="rId5"/>
    <p:sldId id="286" r:id="rId6"/>
    <p:sldId id="287" r:id="rId7"/>
    <p:sldId id="274" r:id="rId8"/>
    <p:sldId id="288" r:id="rId9"/>
    <p:sldId id="276" r:id="rId10"/>
    <p:sldId id="277" r:id="rId11"/>
    <p:sldId id="278" r:id="rId1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69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8427" autoAdjust="0"/>
  </p:normalViewPr>
  <p:slideViewPr>
    <p:cSldViewPr snapToGrid="0">
      <p:cViewPr varScale="1">
        <p:scale>
          <a:sx n="44" d="100"/>
          <a:sy n="44" d="100"/>
        </p:scale>
        <p:origin x="1482" y="5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1" d="100"/>
          <a:sy n="91" d="100"/>
        </p:scale>
        <p:origin x="2898"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1B3FB5-0E7C-48E7-931F-706730BD0E3C}" type="datetimeFigureOut">
              <a:rPr lang="de-DE" smtClean="0"/>
              <a:t>26.08.2023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73FB07-1F28-477A-B704-4604D082561E}" type="slidenum">
              <a:rPr lang="de-DE" smtClean="0"/>
              <a:t>‹Nr.›</a:t>
            </a:fld>
            <a:endParaRPr lang="de-DE"/>
          </a:p>
        </p:txBody>
      </p:sp>
    </p:spTree>
    <p:extLst>
      <p:ext uri="{BB962C8B-B14F-4D97-AF65-F5344CB8AC3E}">
        <p14:creationId xmlns:p14="http://schemas.microsoft.com/office/powerpoint/2010/main" val="2721030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60363" y="360363"/>
            <a:ext cx="6119812" cy="3443287"/>
          </a:xfrm>
          <a:noFill/>
          <a:ln w="6350">
            <a:solidFill>
              <a:schemeClr val="bg1">
                <a:lumMod val="75000"/>
              </a:schemeClr>
            </a:solidFill>
          </a:ln>
        </p:spPr>
      </p:sp>
      <p:sp>
        <p:nvSpPr>
          <p:cNvPr id="3" name="Notizenplatzhalter 2"/>
          <p:cNvSpPr>
            <a:spLocks noGrp="1"/>
          </p:cNvSpPr>
          <p:nvPr>
            <p:ph type="body" idx="1"/>
          </p:nvPr>
        </p:nvSpPr>
        <p:spPr>
          <a:xfrm>
            <a:off x="720000" y="4140000"/>
            <a:ext cx="5400000" cy="3944007"/>
          </a:xfrm>
        </p:spPr>
        <p:txBody>
          <a:bodyPr/>
          <a:lstStyle/>
          <a:p>
            <a:pPr>
              <a:lnSpc>
                <a:spcPts val="1500"/>
              </a:lnSpc>
              <a:spcAft>
                <a:spcPts val="1500"/>
              </a:spcAft>
            </a:pPr>
            <a:r>
              <a:rPr lang="de-DE" sz="1000" dirty="0">
                <a:effectLst/>
                <a:latin typeface="Georgia" panose="02040502050405020303" pitchFamily="18" charset="0"/>
                <a:ea typeface="Calibri" panose="020F0502020204030204" pitchFamily="34" charset="0"/>
                <a:cs typeface="Times New Roman" panose="02020603050405020304" pitchFamily="18" charset="0"/>
              </a:rPr>
              <a:t>Liebe Kinder, hier ist Bien Aimé aus der Demokratischen Republik Kongo. Ich freu mich sehr, dass Lilia mich besucht hat und ich möchte euch etwas aus unserem Leben zeigen! Kommt mit!</a:t>
            </a:r>
          </a:p>
        </p:txBody>
      </p:sp>
      <p:sp>
        <p:nvSpPr>
          <p:cNvPr id="4" name="Foliennummernplatzhalter 3"/>
          <p:cNvSpPr>
            <a:spLocks noGrp="1"/>
          </p:cNvSpPr>
          <p:nvPr>
            <p:ph type="sldNum" sz="quarter" idx="5"/>
          </p:nvPr>
        </p:nvSpPr>
        <p:spPr>
          <a:xfrm>
            <a:off x="3779510" y="8532000"/>
            <a:ext cx="2971800" cy="458787"/>
          </a:xfrm>
        </p:spPr>
        <p:txBody>
          <a:bodyPr/>
          <a:lstStyle/>
          <a:p>
            <a:fld id="{FC73FB07-1F28-477A-B704-4604D082561E}" type="slidenum">
              <a:rPr lang="de-DE" smtClean="0">
                <a:latin typeface="Georgia" panose="02040502050405020303" pitchFamily="18" charset="0"/>
              </a:rPr>
              <a:t>1</a:t>
            </a:fld>
            <a:endParaRPr lang="de-DE" dirty="0">
              <a:latin typeface="Georgia" panose="02040502050405020303" pitchFamily="18" charset="0"/>
            </a:endParaRPr>
          </a:p>
        </p:txBody>
      </p:sp>
    </p:spTree>
    <p:extLst>
      <p:ext uri="{BB962C8B-B14F-4D97-AF65-F5344CB8AC3E}">
        <p14:creationId xmlns:p14="http://schemas.microsoft.com/office/powerpoint/2010/main" val="12611725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60363" y="360363"/>
            <a:ext cx="6119812" cy="3443287"/>
          </a:xfrm>
          <a:ln w="0"/>
        </p:spPr>
      </p:sp>
      <p:sp>
        <p:nvSpPr>
          <p:cNvPr id="3" name="Notizenplatzhalter 2"/>
          <p:cNvSpPr>
            <a:spLocks noGrp="1"/>
          </p:cNvSpPr>
          <p:nvPr>
            <p:ph type="body" idx="1"/>
          </p:nvPr>
        </p:nvSpPr>
        <p:spPr>
          <a:xfrm>
            <a:off x="720000" y="4140000"/>
            <a:ext cx="5400000" cy="3600450"/>
          </a:xfrm>
        </p:spPr>
        <p:txBody>
          <a:bodyPr/>
          <a:lstStyle/>
          <a:p>
            <a:pPr>
              <a:lnSpc>
                <a:spcPts val="1500"/>
              </a:lnSpc>
              <a:spcAft>
                <a:spcPts val="1500"/>
              </a:spcAft>
            </a:pPr>
            <a:r>
              <a:rPr lang="de-DE" sz="1000" dirty="0">
                <a:effectLst/>
                <a:latin typeface="Georgia" panose="02040502050405020303" pitchFamily="18" charset="0"/>
                <a:ea typeface="Calibri" panose="020F0502020204030204" pitchFamily="34" charset="0"/>
                <a:cs typeface="Times New Roman" panose="02020603050405020304" pitchFamily="18" charset="0"/>
              </a:rPr>
              <a:t>Abends sind wir in der Familie zusammen. Hier lernt ihr alle kennen. Mama und Papa sitzen links. Mama hat unser Pflegekind auf dem Schoß. Gleich rechts daneben sitze ich. Und die anderen fünf – das sind meine Schwestern und mein Bruder. Wir sind also sieben Kinder zu Hause!</a:t>
            </a:r>
            <a:endParaRPr lang="de-DE" sz="1000" dirty="0">
              <a:latin typeface="Georgia" panose="02040502050405020303" pitchFamily="18" charset="0"/>
            </a:endParaRPr>
          </a:p>
        </p:txBody>
      </p:sp>
      <p:sp>
        <p:nvSpPr>
          <p:cNvPr id="4" name="Foliennummernplatzhalter 3"/>
          <p:cNvSpPr>
            <a:spLocks noGrp="1"/>
          </p:cNvSpPr>
          <p:nvPr>
            <p:ph type="sldNum" sz="quarter" idx="5"/>
          </p:nvPr>
        </p:nvSpPr>
        <p:spPr>
          <a:xfrm>
            <a:off x="3780000" y="8532000"/>
            <a:ext cx="2971800" cy="458787"/>
          </a:xfrm>
        </p:spPr>
        <p:txBody>
          <a:bodyPr/>
          <a:lstStyle/>
          <a:p>
            <a:fld id="{FC73FB07-1F28-477A-B704-4604D082561E}" type="slidenum">
              <a:rPr lang="de-DE" smtClean="0">
                <a:latin typeface="Georgia" panose="02040502050405020303" pitchFamily="18" charset="0"/>
              </a:rPr>
              <a:t>10</a:t>
            </a:fld>
            <a:endParaRPr lang="de-DE" dirty="0">
              <a:latin typeface="Georgia" panose="02040502050405020303" pitchFamily="18" charset="0"/>
            </a:endParaRPr>
          </a:p>
        </p:txBody>
      </p:sp>
    </p:spTree>
    <p:extLst>
      <p:ext uri="{BB962C8B-B14F-4D97-AF65-F5344CB8AC3E}">
        <p14:creationId xmlns:p14="http://schemas.microsoft.com/office/powerpoint/2010/main" val="13283263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60363" y="360363"/>
            <a:ext cx="6119812" cy="3443287"/>
          </a:xfrm>
          <a:ln w="0"/>
        </p:spPr>
      </p:sp>
      <p:sp>
        <p:nvSpPr>
          <p:cNvPr id="3" name="Notizenplatzhalter 2"/>
          <p:cNvSpPr>
            <a:spLocks noGrp="1"/>
          </p:cNvSpPr>
          <p:nvPr>
            <p:ph type="body" idx="1"/>
          </p:nvPr>
        </p:nvSpPr>
        <p:spPr>
          <a:xfrm>
            <a:off x="720000" y="4140000"/>
            <a:ext cx="5400000" cy="3600450"/>
          </a:xfrm>
        </p:spPr>
        <p:txBody>
          <a:bodyPr/>
          <a:lstStyle/>
          <a:p>
            <a:pPr>
              <a:lnSpc>
                <a:spcPts val="1500"/>
              </a:lnSpc>
              <a:spcAft>
                <a:spcPts val="1500"/>
              </a:spcAft>
            </a:pPr>
            <a:r>
              <a:rPr lang="de-DE" sz="1000" dirty="0">
                <a:effectLst/>
                <a:latin typeface="Georgia" panose="02040502050405020303" pitchFamily="18" charset="0"/>
                <a:ea typeface="Calibri" panose="020F0502020204030204" pitchFamily="34" charset="0"/>
                <a:cs typeface="Times New Roman" panose="02020603050405020304" pitchFamily="18" charset="0"/>
              </a:rPr>
              <a:t>Liebe Kinder, nun habt ihr mein Leben kennen gelernt. Schön, dass wir uns jetzt kennen. Ich schicke euch liebe Grüße! Eure Bien Aimé!</a:t>
            </a:r>
            <a:endParaRPr lang="de-DE" sz="1000" dirty="0">
              <a:latin typeface="Georgia" panose="02040502050405020303" pitchFamily="18" charset="0"/>
            </a:endParaRPr>
          </a:p>
        </p:txBody>
      </p:sp>
      <p:sp>
        <p:nvSpPr>
          <p:cNvPr id="4" name="Foliennummernplatzhalter 3"/>
          <p:cNvSpPr>
            <a:spLocks noGrp="1"/>
          </p:cNvSpPr>
          <p:nvPr>
            <p:ph type="sldNum" sz="quarter" idx="5"/>
          </p:nvPr>
        </p:nvSpPr>
        <p:spPr>
          <a:xfrm>
            <a:off x="3780000" y="8532000"/>
            <a:ext cx="2971800" cy="458787"/>
          </a:xfrm>
        </p:spPr>
        <p:txBody>
          <a:bodyPr/>
          <a:lstStyle/>
          <a:p>
            <a:fld id="{FC73FB07-1F28-477A-B704-4604D082561E}" type="slidenum">
              <a:rPr lang="de-DE" smtClean="0">
                <a:latin typeface="Georgia" panose="02040502050405020303" pitchFamily="18" charset="0"/>
              </a:rPr>
              <a:t>11</a:t>
            </a:fld>
            <a:endParaRPr lang="de-DE" dirty="0">
              <a:latin typeface="Georgia" panose="02040502050405020303" pitchFamily="18" charset="0"/>
            </a:endParaRPr>
          </a:p>
        </p:txBody>
      </p:sp>
    </p:spTree>
    <p:extLst>
      <p:ext uri="{BB962C8B-B14F-4D97-AF65-F5344CB8AC3E}">
        <p14:creationId xmlns:p14="http://schemas.microsoft.com/office/powerpoint/2010/main" val="1222038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60363" y="360363"/>
            <a:ext cx="6119812" cy="3443287"/>
          </a:xfrm>
          <a:blipFill>
            <a:blip r:embed="rId3"/>
            <a:tile tx="0" ty="0" sx="100000" sy="100000" flip="none" algn="tl"/>
          </a:blipFill>
          <a:ln>
            <a:noFill/>
          </a:ln>
        </p:spPr>
      </p:sp>
      <p:sp>
        <p:nvSpPr>
          <p:cNvPr id="3" name="Notizenplatzhalter 2"/>
          <p:cNvSpPr>
            <a:spLocks noGrp="1"/>
          </p:cNvSpPr>
          <p:nvPr>
            <p:ph type="body" idx="1"/>
          </p:nvPr>
        </p:nvSpPr>
        <p:spPr>
          <a:xfrm>
            <a:off x="720000" y="4140000"/>
            <a:ext cx="5400000" cy="3600450"/>
          </a:xfrm>
        </p:spPr>
        <p:txBody>
          <a:bodyPr/>
          <a:lstStyle/>
          <a:p>
            <a:pPr marL="0" marR="0" lvl="0" indent="0" algn="l" defTabSz="914400" rtl="0" eaLnBrk="1" fontAlgn="auto" latinLnBrk="0" hangingPunct="1">
              <a:lnSpc>
                <a:spcPts val="1500"/>
              </a:lnSpc>
              <a:spcBef>
                <a:spcPts val="0"/>
              </a:spcBef>
              <a:spcAft>
                <a:spcPts val="1500"/>
              </a:spcAft>
              <a:buClrTx/>
              <a:buSzTx/>
              <a:buFontTx/>
              <a:buNone/>
              <a:tabLst/>
              <a:defRPr/>
            </a:pPr>
            <a:r>
              <a:rPr lang="de-DE" sz="1000" dirty="0">
                <a:effectLst/>
                <a:latin typeface="Georgia" panose="02040502050405020303" pitchFamily="18" charset="0"/>
                <a:ea typeface="Calibri" panose="020F0502020204030204" pitchFamily="34" charset="0"/>
                <a:cs typeface="Times New Roman" panose="02020603050405020304" pitchFamily="18" charset="0"/>
              </a:rPr>
              <a:t>Hier seht ihr mich, Bien Aimé, meine Schwestern </a:t>
            </a:r>
            <a:r>
              <a:rPr lang="de-DE" sz="1000" dirty="0" err="1">
                <a:effectLst/>
                <a:latin typeface="Georgia" panose="02040502050405020303" pitchFamily="18" charset="0"/>
                <a:ea typeface="Calibri" panose="020F0502020204030204" pitchFamily="34" charset="0"/>
                <a:cs typeface="Times New Roman" panose="02020603050405020304" pitchFamily="18" charset="0"/>
              </a:rPr>
              <a:t>Jantille</a:t>
            </a:r>
            <a:r>
              <a:rPr lang="de-DE" sz="1000" dirty="0">
                <a:effectLst/>
                <a:latin typeface="Georgia" panose="02040502050405020303" pitchFamily="18" charset="0"/>
                <a:ea typeface="Calibri" panose="020F0502020204030204" pitchFamily="34" charset="0"/>
                <a:cs typeface="Times New Roman" panose="02020603050405020304" pitchFamily="18" charset="0"/>
              </a:rPr>
              <a:t> und </a:t>
            </a:r>
            <a:r>
              <a:rPr lang="de-DE" sz="1000" dirty="0" err="1">
                <a:effectLst/>
                <a:latin typeface="Georgia" panose="02040502050405020303" pitchFamily="18" charset="0"/>
                <a:ea typeface="Calibri" panose="020F0502020204030204" pitchFamily="34" charset="0"/>
                <a:cs typeface="Times New Roman" panose="02020603050405020304" pitchFamily="18" charset="0"/>
              </a:rPr>
              <a:t>Birugu</a:t>
            </a:r>
            <a:r>
              <a:rPr lang="de-DE" sz="1000" dirty="0">
                <a:effectLst/>
                <a:latin typeface="Georgia" panose="02040502050405020303" pitchFamily="18" charset="0"/>
                <a:ea typeface="Calibri" panose="020F0502020204030204" pitchFamily="34" charset="0"/>
                <a:cs typeface="Times New Roman" panose="02020603050405020304" pitchFamily="18" charset="0"/>
              </a:rPr>
              <a:t> auf dem Weg von unserem Haus zur Schule. Drei Kilometer laufen wir. Und nachmittags drei Kilometer zurück. Die weißen Blusen und die blauen Röcke sind unsere Schulkleidung.</a:t>
            </a:r>
          </a:p>
        </p:txBody>
      </p:sp>
      <p:sp>
        <p:nvSpPr>
          <p:cNvPr id="4" name="Foliennummernplatzhalter 3"/>
          <p:cNvSpPr>
            <a:spLocks noGrp="1"/>
          </p:cNvSpPr>
          <p:nvPr>
            <p:ph type="sldNum" sz="quarter" idx="5"/>
          </p:nvPr>
        </p:nvSpPr>
        <p:spPr>
          <a:xfrm>
            <a:off x="3780000" y="8532000"/>
            <a:ext cx="2971800" cy="458787"/>
          </a:xfrm>
        </p:spPr>
        <p:txBody>
          <a:bodyPr/>
          <a:lstStyle/>
          <a:p>
            <a:fld id="{FC73FB07-1F28-477A-B704-4604D082561E}" type="slidenum">
              <a:rPr lang="de-DE" smtClean="0">
                <a:latin typeface="Georgia" panose="02040502050405020303" pitchFamily="18" charset="0"/>
              </a:rPr>
              <a:t>2</a:t>
            </a:fld>
            <a:endParaRPr lang="de-DE" dirty="0">
              <a:latin typeface="Georgia" panose="02040502050405020303" pitchFamily="18" charset="0"/>
            </a:endParaRPr>
          </a:p>
        </p:txBody>
      </p:sp>
    </p:spTree>
    <p:extLst>
      <p:ext uri="{BB962C8B-B14F-4D97-AF65-F5344CB8AC3E}">
        <p14:creationId xmlns:p14="http://schemas.microsoft.com/office/powerpoint/2010/main" val="282034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60363" y="360363"/>
            <a:ext cx="6119812" cy="3443287"/>
          </a:xfrm>
          <a:ln w="0"/>
        </p:spPr>
      </p:sp>
      <p:sp>
        <p:nvSpPr>
          <p:cNvPr id="3" name="Notizenplatzhalter 2"/>
          <p:cNvSpPr>
            <a:spLocks noGrp="1"/>
          </p:cNvSpPr>
          <p:nvPr>
            <p:ph type="body" idx="1"/>
          </p:nvPr>
        </p:nvSpPr>
        <p:spPr>
          <a:xfrm>
            <a:off x="720000" y="4140000"/>
            <a:ext cx="5400000" cy="3600450"/>
          </a:xfrm>
        </p:spPr>
        <p:txBody>
          <a:bodyPr/>
          <a:lstStyle/>
          <a:p>
            <a:pPr>
              <a:lnSpc>
                <a:spcPts val="1500"/>
              </a:lnSpc>
              <a:spcAft>
                <a:spcPts val="1500"/>
              </a:spcAft>
            </a:pPr>
            <a:r>
              <a:rPr lang="de-DE" sz="1000" dirty="0">
                <a:effectLst/>
                <a:latin typeface="Georgia" panose="02040502050405020303" pitchFamily="18" charset="0"/>
                <a:ea typeface="Calibri" panose="020F0502020204030204" pitchFamily="34" charset="0"/>
                <a:cs typeface="Times New Roman" panose="02020603050405020304" pitchFamily="18" charset="0"/>
              </a:rPr>
              <a:t>Wie ihr seht, ist unsere Heimat </a:t>
            </a:r>
            <a:r>
              <a:rPr lang="de-DE" sz="1000" dirty="0">
                <a:latin typeface="Georgia" panose="02040502050405020303" pitchFamily="18" charset="0"/>
                <a:cs typeface="Times New Roman" panose="02020603050405020304" pitchFamily="18" charset="0"/>
              </a:rPr>
              <a:t>ein</a:t>
            </a:r>
            <a:r>
              <a:rPr lang="de-DE" sz="1000" dirty="0">
                <a:effectLst/>
                <a:latin typeface="Georgia" panose="02040502050405020303" pitchFamily="18" charset="0"/>
                <a:ea typeface="Calibri" panose="020F0502020204030204" pitchFamily="34" charset="0"/>
                <a:cs typeface="Times New Roman" panose="02020603050405020304" pitchFamily="18" charset="0"/>
              </a:rPr>
              <a:t> sehr schönes und grünes Land. Ziegen, so wie ihr eine auf dem Bild seht, treffen wir sehr oft. Sie laufen herum und suchen sich Futter.</a:t>
            </a:r>
            <a:endParaRPr lang="de-DE" sz="1000" dirty="0">
              <a:latin typeface="Georgia" panose="02040502050405020303" pitchFamily="18" charset="0"/>
            </a:endParaRPr>
          </a:p>
        </p:txBody>
      </p:sp>
      <p:sp>
        <p:nvSpPr>
          <p:cNvPr id="4" name="Foliennummernplatzhalter 3"/>
          <p:cNvSpPr>
            <a:spLocks noGrp="1"/>
          </p:cNvSpPr>
          <p:nvPr>
            <p:ph type="sldNum" sz="quarter" idx="5"/>
          </p:nvPr>
        </p:nvSpPr>
        <p:spPr>
          <a:xfrm>
            <a:off x="3780000" y="8532000"/>
            <a:ext cx="2971800" cy="458787"/>
          </a:xfrm>
        </p:spPr>
        <p:txBody>
          <a:bodyPr/>
          <a:lstStyle/>
          <a:p>
            <a:fld id="{FC73FB07-1F28-477A-B704-4604D082561E}" type="slidenum">
              <a:rPr lang="de-DE" smtClean="0">
                <a:latin typeface="Georgia" panose="02040502050405020303" pitchFamily="18" charset="0"/>
              </a:rPr>
              <a:t>3</a:t>
            </a:fld>
            <a:endParaRPr lang="de-DE" dirty="0">
              <a:latin typeface="Georgia" panose="02040502050405020303" pitchFamily="18" charset="0"/>
            </a:endParaRPr>
          </a:p>
        </p:txBody>
      </p:sp>
    </p:spTree>
    <p:extLst>
      <p:ext uri="{BB962C8B-B14F-4D97-AF65-F5344CB8AC3E}">
        <p14:creationId xmlns:p14="http://schemas.microsoft.com/office/powerpoint/2010/main" val="2490377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60363" y="360363"/>
            <a:ext cx="6119812" cy="3443287"/>
          </a:xfrm>
          <a:blipFill>
            <a:blip r:embed="rId3"/>
            <a:tile tx="0" ty="0" sx="100000" sy="100000" flip="none" algn="tl"/>
          </a:blipFill>
          <a:ln w="6350">
            <a:noFill/>
          </a:ln>
        </p:spPr>
      </p:sp>
      <p:sp>
        <p:nvSpPr>
          <p:cNvPr id="3" name="Notizenplatzhalter 2"/>
          <p:cNvSpPr>
            <a:spLocks noGrp="1"/>
          </p:cNvSpPr>
          <p:nvPr>
            <p:ph type="body" idx="1"/>
          </p:nvPr>
        </p:nvSpPr>
        <p:spPr>
          <a:xfrm>
            <a:off x="720000" y="4140000"/>
            <a:ext cx="5400000" cy="3600450"/>
          </a:xfrm>
        </p:spPr>
        <p:txBody>
          <a:bodyPr/>
          <a:lstStyle/>
          <a:p>
            <a:pPr>
              <a:lnSpc>
                <a:spcPts val="1500"/>
              </a:lnSpc>
              <a:spcAft>
                <a:spcPts val="1500"/>
              </a:spcAft>
            </a:pPr>
            <a:r>
              <a:rPr lang="de-DE" sz="1000" dirty="0">
                <a:effectLst/>
                <a:latin typeface="Georgia" panose="02040502050405020303" pitchFamily="18" charset="0"/>
                <a:ea typeface="Calibri" panose="020F0502020204030204" pitchFamily="34" charset="0"/>
                <a:cs typeface="Times New Roman" panose="02020603050405020304" pitchFamily="18" charset="0"/>
              </a:rPr>
              <a:t>Bevor unsere Schulstunden beginnen, treffen wir uns draußen auf dem Schulhof. Die Mädchen aus meiner Klasse und ich bilden eine Reihe. Ihr seht – ich bin wirklich stolz, dass ich hier zur Schule gehe!</a:t>
            </a:r>
            <a:endParaRPr lang="de-DE" sz="1000" dirty="0">
              <a:latin typeface="Georgia" panose="02040502050405020303" pitchFamily="18" charset="0"/>
            </a:endParaRPr>
          </a:p>
        </p:txBody>
      </p:sp>
      <p:sp>
        <p:nvSpPr>
          <p:cNvPr id="4" name="Foliennummernplatzhalter 3"/>
          <p:cNvSpPr>
            <a:spLocks noGrp="1"/>
          </p:cNvSpPr>
          <p:nvPr>
            <p:ph type="sldNum" sz="quarter" idx="5"/>
          </p:nvPr>
        </p:nvSpPr>
        <p:spPr>
          <a:xfrm>
            <a:off x="3780000" y="8532000"/>
            <a:ext cx="2971800" cy="458787"/>
          </a:xfrm>
        </p:spPr>
        <p:txBody>
          <a:bodyPr/>
          <a:lstStyle/>
          <a:p>
            <a:fld id="{FC73FB07-1F28-477A-B704-4604D082561E}" type="slidenum">
              <a:rPr lang="de-DE" smtClean="0">
                <a:latin typeface="Georgia" panose="02040502050405020303" pitchFamily="18" charset="0"/>
              </a:rPr>
              <a:t>4</a:t>
            </a:fld>
            <a:endParaRPr lang="de-DE" dirty="0">
              <a:latin typeface="Georgia" panose="02040502050405020303" pitchFamily="18" charset="0"/>
            </a:endParaRPr>
          </a:p>
        </p:txBody>
      </p:sp>
    </p:spTree>
    <p:extLst>
      <p:ext uri="{BB962C8B-B14F-4D97-AF65-F5344CB8AC3E}">
        <p14:creationId xmlns:p14="http://schemas.microsoft.com/office/powerpoint/2010/main" val="594604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60363" y="360363"/>
            <a:ext cx="6119812" cy="3443287"/>
          </a:xfrm>
          <a:ln w="0"/>
        </p:spPr>
      </p:sp>
      <p:sp>
        <p:nvSpPr>
          <p:cNvPr id="3" name="Notizenplatzhalter 2"/>
          <p:cNvSpPr>
            <a:spLocks noGrp="1"/>
          </p:cNvSpPr>
          <p:nvPr>
            <p:ph type="body" idx="1"/>
          </p:nvPr>
        </p:nvSpPr>
        <p:spPr>
          <a:xfrm>
            <a:off x="720000" y="4140000"/>
            <a:ext cx="5400000" cy="3600450"/>
          </a:xfrm>
        </p:spPr>
        <p:txBody>
          <a:bodyPr/>
          <a:lstStyle/>
          <a:p>
            <a:pPr>
              <a:lnSpc>
                <a:spcPts val="1500"/>
              </a:lnSpc>
              <a:spcAft>
                <a:spcPts val="1500"/>
              </a:spcAft>
            </a:pPr>
            <a:r>
              <a:rPr lang="de-DE" sz="1000" dirty="0">
                <a:effectLst/>
                <a:latin typeface="Georgia" panose="02040502050405020303" pitchFamily="18" charset="0"/>
                <a:ea typeface="Calibri" panose="020F0502020204030204" pitchFamily="34" charset="0"/>
                <a:cs typeface="Times New Roman" panose="02020603050405020304" pitchFamily="18" charset="0"/>
              </a:rPr>
              <a:t>Vorne sitze ich und denke nach … manche Dinge in den Aufgaben sind schwierig. Wir sind ganz schön viele Kinder und es ist teilweise ziemlich eng.</a:t>
            </a:r>
          </a:p>
        </p:txBody>
      </p:sp>
      <p:sp>
        <p:nvSpPr>
          <p:cNvPr id="4" name="Foliennummernplatzhalter 3"/>
          <p:cNvSpPr>
            <a:spLocks noGrp="1"/>
          </p:cNvSpPr>
          <p:nvPr>
            <p:ph type="sldNum" sz="quarter" idx="5"/>
          </p:nvPr>
        </p:nvSpPr>
        <p:spPr>
          <a:xfrm>
            <a:off x="3780000" y="8532000"/>
            <a:ext cx="2971800" cy="458787"/>
          </a:xfrm>
        </p:spPr>
        <p:txBody>
          <a:bodyPr/>
          <a:lstStyle/>
          <a:p>
            <a:fld id="{FC73FB07-1F28-477A-B704-4604D082561E}" type="slidenum">
              <a:rPr lang="de-DE" smtClean="0">
                <a:latin typeface="Georgia" panose="02040502050405020303" pitchFamily="18" charset="0"/>
              </a:rPr>
              <a:t>5</a:t>
            </a:fld>
            <a:endParaRPr lang="de-DE" dirty="0">
              <a:latin typeface="Georgia" panose="02040502050405020303" pitchFamily="18" charset="0"/>
            </a:endParaRPr>
          </a:p>
        </p:txBody>
      </p:sp>
    </p:spTree>
    <p:extLst>
      <p:ext uri="{BB962C8B-B14F-4D97-AF65-F5344CB8AC3E}">
        <p14:creationId xmlns:p14="http://schemas.microsoft.com/office/powerpoint/2010/main" val="1984844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60363" y="360363"/>
            <a:ext cx="6119812" cy="3443287"/>
          </a:xfrm>
          <a:ln w="0"/>
        </p:spPr>
      </p:sp>
      <p:sp>
        <p:nvSpPr>
          <p:cNvPr id="3" name="Notizenplatzhalter 2"/>
          <p:cNvSpPr>
            <a:spLocks noGrp="1"/>
          </p:cNvSpPr>
          <p:nvPr>
            <p:ph type="body" idx="1"/>
          </p:nvPr>
        </p:nvSpPr>
        <p:spPr>
          <a:xfrm>
            <a:off x="720000" y="4140000"/>
            <a:ext cx="5400000" cy="3600450"/>
          </a:xfrm>
        </p:spPr>
        <p:txBody>
          <a:bodyPr/>
          <a:lstStyle/>
          <a:p>
            <a:pPr>
              <a:lnSpc>
                <a:spcPts val="1500"/>
              </a:lnSpc>
              <a:spcAft>
                <a:spcPts val="1500"/>
              </a:spcAft>
            </a:pPr>
            <a:r>
              <a:rPr lang="de-DE" sz="1000" dirty="0">
                <a:effectLst/>
                <a:latin typeface="Georgia" panose="02040502050405020303" pitchFamily="18" charset="0"/>
                <a:ea typeface="Calibri" panose="020F0502020204030204" pitchFamily="34" charset="0"/>
                <a:cs typeface="Times New Roman" panose="02020603050405020304" pitchFamily="18" charset="0"/>
              </a:rPr>
              <a:t>Ich strenge mich an und konzentriere mich! Ich habe einen Traum … ich möchte so gerne einen Beruf lernen, vielleicht sogar studieren. </a:t>
            </a:r>
            <a:endParaRPr lang="de-DE" sz="1000" dirty="0">
              <a:latin typeface="Georgia" panose="02040502050405020303" pitchFamily="18" charset="0"/>
            </a:endParaRPr>
          </a:p>
        </p:txBody>
      </p:sp>
      <p:sp>
        <p:nvSpPr>
          <p:cNvPr id="4" name="Foliennummernplatzhalter 3"/>
          <p:cNvSpPr>
            <a:spLocks noGrp="1"/>
          </p:cNvSpPr>
          <p:nvPr>
            <p:ph type="sldNum" sz="quarter" idx="5"/>
          </p:nvPr>
        </p:nvSpPr>
        <p:spPr>
          <a:xfrm>
            <a:off x="3780000" y="8532000"/>
            <a:ext cx="2971800" cy="458787"/>
          </a:xfrm>
        </p:spPr>
        <p:txBody>
          <a:bodyPr/>
          <a:lstStyle/>
          <a:p>
            <a:fld id="{FC73FB07-1F28-477A-B704-4604D082561E}" type="slidenum">
              <a:rPr lang="de-DE" smtClean="0">
                <a:latin typeface="Georgia" panose="02040502050405020303" pitchFamily="18" charset="0"/>
              </a:rPr>
              <a:t>6</a:t>
            </a:fld>
            <a:endParaRPr lang="de-DE" dirty="0">
              <a:latin typeface="Georgia" panose="02040502050405020303" pitchFamily="18" charset="0"/>
            </a:endParaRPr>
          </a:p>
        </p:txBody>
      </p:sp>
    </p:spTree>
    <p:extLst>
      <p:ext uri="{BB962C8B-B14F-4D97-AF65-F5344CB8AC3E}">
        <p14:creationId xmlns:p14="http://schemas.microsoft.com/office/powerpoint/2010/main" val="4239373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60363" y="360363"/>
            <a:ext cx="6119812" cy="3443287"/>
          </a:xfrm>
          <a:ln w="0"/>
        </p:spPr>
      </p:sp>
      <p:sp>
        <p:nvSpPr>
          <p:cNvPr id="3" name="Notizenplatzhalter 2"/>
          <p:cNvSpPr>
            <a:spLocks noGrp="1"/>
          </p:cNvSpPr>
          <p:nvPr>
            <p:ph type="body" idx="1"/>
          </p:nvPr>
        </p:nvSpPr>
        <p:spPr>
          <a:xfrm>
            <a:off x="720000" y="4140000"/>
            <a:ext cx="5400000" cy="3600450"/>
          </a:xfrm>
        </p:spPr>
        <p:txBody>
          <a:bodyPr/>
          <a:lstStyle/>
          <a:p>
            <a:pPr>
              <a:lnSpc>
                <a:spcPts val="1500"/>
              </a:lnSpc>
              <a:spcAft>
                <a:spcPts val="1500"/>
              </a:spcAft>
            </a:pPr>
            <a:r>
              <a:rPr lang="de-DE" sz="1000" dirty="0">
                <a:effectLst/>
                <a:latin typeface="Georgia" panose="02040502050405020303" pitchFamily="18" charset="0"/>
                <a:ea typeface="Calibri" panose="020F0502020204030204" pitchFamily="34" charset="0"/>
                <a:cs typeface="Times New Roman" panose="02020603050405020304" pitchFamily="18" charset="0"/>
              </a:rPr>
              <a:t>In der Pause treffe ich meine Schwester wieder und wir erzählen uns, was in unseren Klassen gerade so läuft.</a:t>
            </a:r>
            <a:endParaRPr lang="de-DE" sz="1000" dirty="0">
              <a:latin typeface="Georgia" panose="02040502050405020303" pitchFamily="18" charset="0"/>
            </a:endParaRPr>
          </a:p>
        </p:txBody>
      </p:sp>
      <p:sp>
        <p:nvSpPr>
          <p:cNvPr id="4" name="Foliennummernplatzhalter 3"/>
          <p:cNvSpPr>
            <a:spLocks noGrp="1"/>
          </p:cNvSpPr>
          <p:nvPr>
            <p:ph type="sldNum" sz="quarter" idx="5"/>
          </p:nvPr>
        </p:nvSpPr>
        <p:spPr>
          <a:xfrm>
            <a:off x="3780000" y="8532000"/>
            <a:ext cx="2971800" cy="458787"/>
          </a:xfrm>
        </p:spPr>
        <p:txBody>
          <a:bodyPr/>
          <a:lstStyle/>
          <a:p>
            <a:fld id="{FC73FB07-1F28-477A-B704-4604D082561E}" type="slidenum">
              <a:rPr lang="de-DE" smtClean="0">
                <a:latin typeface="Georgia" panose="02040502050405020303" pitchFamily="18" charset="0"/>
              </a:rPr>
              <a:t>7</a:t>
            </a:fld>
            <a:endParaRPr lang="de-DE" dirty="0">
              <a:latin typeface="Georgia" panose="02040502050405020303" pitchFamily="18" charset="0"/>
            </a:endParaRPr>
          </a:p>
        </p:txBody>
      </p:sp>
    </p:spTree>
    <p:extLst>
      <p:ext uri="{BB962C8B-B14F-4D97-AF65-F5344CB8AC3E}">
        <p14:creationId xmlns:p14="http://schemas.microsoft.com/office/powerpoint/2010/main" val="26129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60363" y="360363"/>
            <a:ext cx="6119812" cy="3443287"/>
          </a:xfrm>
          <a:ln w="0"/>
        </p:spPr>
      </p:sp>
      <p:sp>
        <p:nvSpPr>
          <p:cNvPr id="3" name="Notizenplatzhalter 2"/>
          <p:cNvSpPr>
            <a:spLocks noGrp="1"/>
          </p:cNvSpPr>
          <p:nvPr>
            <p:ph type="body" idx="1"/>
          </p:nvPr>
        </p:nvSpPr>
        <p:spPr>
          <a:xfrm>
            <a:off x="720000" y="4140000"/>
            <a:ext cx="5400000" cy="3600450"/>
          </a:xfrm>
        </p:spPr>
        <p:txBody>
          <a:bodyPr/>
          <a:lstStyle/>
          <a:p>
            <a:pPr>
              <a:lnSpc>
                <a:spcPts val="1500"/>
              </a:lnSpc>
              <a:spcAft>
                <a:spcPts val="1500"/>
              </a:spcAft>
            </a:pPr>
            <a:r>
              <a:rPr lang="de-DE" sz="1000" dirty="0">
                <a:effectLst/>
                <a:latin typeface="Georgia" panose="02040502050405020303" pitchFamily="18" charset="0"/>
                <a:ea typeface="Calibri" panose="020F0502020204030204" pitchFamily="34" charset="0"/>
                <a:cs typeface="Times New Roman" panose="02020603050405020304" pitchFamily="18" charset="0"/>
              </a:rPr>
              <a:t>Am Nachmittag lerne ich, wie man mit einem Laptop umgeht. Ich glaube, ihr könnt sehen, dass mich das sehr glücklich macht!</a:t>
            </a:r>
            <a:endParaRPr lang="de-DE" sz="1000" spc="-10" dirty="0">
              <a:latin typeface="Georgia" panose="02040502050405020303" pitchFamily="18" charset="0"/>
            </a:endParaRPr>
          </a:p>
        </p:txBody>
      </p:sp>
      <p:sp>
        <p:nvSpPr>
          <p:cNvPr id="4" name="Foliennummernplatzhalter 3"/>
          <p:cNvSpPr>
            <a:spLocks noGrp="1"/>
          </p:cNvSpPr>
          <p:nvPr>
            <p:ph type="sldNum" sz="quarter" idx="5"/>
          </p:nvPr>
        </p:nvSpPr>
        <p:spPr>
          <a:xfrm>
            <a:off x="3780000" y="8532000"/>
            <a:ext cx="2971800" cy="458787"/>
          </a:xfrm>
        </p:spPr>
        <p:txBody>
          <a:bodyPr/>
          <a:lstStyle/>
          <a:p>
            <a:fld id="{FC73FB07-1F28-477A-B704-4604D082561E}" type="slidenum">
              <a:rPr lang="de-DE" smtClean="0">
                <a:latin typeface="Georgia" panose="02040502050405020303" pitchFamily="18" charset="0"/>
              </a:rPr>
              <a:t>8</a:t>
            </a:fld>
            <a:endParaRPr lang="de-DE" dirty="0">
              <a:latin typeface="Georgia" panose="02040502050405020303" pitchFamily="18" charset="0"/>
            </a:endParaRPr>
          </a:p>
        </p:txBody>
      </p:sp>
    </p:spTree>
    <p:extLst>
      <p:ext uri="{BB962C8B-B14F-4D97-AF65-F5344CB8AC3E}">
        <p14:creationId xmlns:p14="http://schemas.microsoft.com/office/powerpoint/2010/main" val="23163008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60363" y="360363"/>
            <a:ext cx="6119812" cy="3443287"/>
          </a:xfrm>
          <a:ln w="0"/>
        </p:spPr>
      </p:sp>
      <p:sp>
        <p:nvSpPr>
          <p:cNvPr id="3" name="Notizenplatzhalter 2"/>
          <p:cNvSpPr>
            <a:spLocks noGrp="1"/>
          </p:cNvSpPr>
          <p:nvPr>
            <p:ph type="body" idx="1"/>
          </p:nvPr>
        </p:nvSpPr>
        <p:spPr>
          <a:xfrm>
            <a:off x="720000" y="4140000"/>
            <a:ext cx="5400000" cy="3600450"/>
          </a:xfrm>
        </p:spPr>
        <p:txBody>
          <a:bodyPr/>
          <a:lstStyle/>
          <a:p>
            <a:pPr>
              <a:lnSpc>
                <a:spcPts val="1500"/>
              </a:lnSpc>
              <a:spcAft>
                <a:spcPts val="1500"/>
              </a:spcAft>
            </a:pPr>
            <a:r>
              <a:rPr lang="de-DE" sz="1000" dirty="0">
                <a:effectLst/>
                <a:latin typeface="Georgia" panose="02040502050405020303" pitchFamily="18" charset="0"/>
                <a:ea typeface="Calibri" panose="020F0502020204030204" pitchFamily="34" charset="0"/>
                <a:cs typeface="Times New Roman" panose="02020603050405020304" pitchFamily="18" charset="0"/>
              </a:rPr>
              <a:t>Nun laufen wir wieder nach Hause – noch einmal drei Kilometer. Aber wir können uns etwas erzählen und miteinander lachen, meine Schwestern und ich. </a:t>
            </a:r>
            <a:endParaRPr lang="de-DE" sz="1000" dirty="0">
              <a:latin typeface="Georgia" panose="02040502050405020303" pitchFamily="18" charset="0"/>
            </a:endParaRPr>
          </a:p>
        </p:txBody>
      </p:sp>
      <p:sp>
        <p:nvSpPr>
          <p:cNvPr id="4" name="Foliennummernplatzhalter 3"/>
          <p:cNvSpPr>
            <a:spLocks noGrp="1"/>
          </p:cNvSpPr>
          <p:nvPr>
            <p:ph type="sldNum" sz="quarter" idx="5"/>
          </p:nvPr>
        </p:nvSpPr>
        <p:spPr>
          <a:xfrm>
            <a:off x="3780000" y="8532000"/>
            <a:ext cx="2971800" cy="458787"/>
          </a:xfrm>
        </p:spPr>
        <p:txBody>
          <a:bodyPr/>
          <a:lstStyle/>
          <a:p>
            <a:fld id="{FC73FB07-1F28-477A-B704-4604D082561E}" type="slidenum">
              <a:rPr lang="de-DE" smtClean="0">
                <a:latin typeface="Georgia" panose="02040502050405020303" pitchFamily="18" charset="0"/>
              </a:rPr>
              <a:t>9</a:t>
            </a:fld>
            <a:endParaRPr lang="de-DE" dirty="0">
              <a:latin typeface="Georgia" panose="02040502050405020303" pitchFamily="18" charset="0"/>
            </a:endParaRPr>
          </a:p>
        </p:txBody>
      </p:sp>
    </p:spTree>
    <p:extLst>
      <p:ext uri="{BB962C8B-B14F-4D97-AF65-F5344CB8AC3E}">
        <p14:creationId xmlns:p14="http://schemas.microsoft.com/office/powerpoint/2010/main" val="626200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C1C09C-0BC9-4614-90FC-3CAA2EEA1CD9}"/>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EAC57CF1-FFF8-4DE0-8A3F-8D3C2BE982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3DE066A9-1065-4626-B95D-CAB19839CFE7}"/>
              </a:ext>
            </a:extLst>
          </p:cNvPr>
          <p:cNvSpPr>
            <a:spLocks noGrp="1"/>
          </p:cNvSpPr>
          <p:nvPr>
            <p:ph type="dt" sz="half" idx="10"/>
          </p:nvPr>
        </p:nvSpPr>
        <p:spPr/>
        <p:txBody>
          <a:bodyPr/>
          <a:lstStyle/>
          <a:p>
            <a:fld id="{65748AED-F54A-4265-8788-807AB0218B96}" type="datetimeFigureOut">
              <a:rPr lang="de-DE" smtClean="0"/>
              <a:t>26.08.2023</a:t>
            </a:fld>
            <a:endParaRPr lang="de-DE"/>
          </a:p>
        </p:txBody>
      </p:sp>
      <p:sp>
        <p:nvSpPr>
          <p:cNvPr id="5" name="Fußzeilenplatzhalter 4">
            <a:extLst>
              <a:ext uri="{FF2B5EF4-FFF2-40B4-BE49-F238E27FC236}">
                <a16:creationId xmlns:a16="http://schemas.microsoft.com/office/drawing/2014/main" id="{88EAE88D-F338-4782-8F0F-CF8C446CC6C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B051BB1-C12C-4A4F-92E4-F4A97603314C}"/>
              </a:ext>
            </a:extLst>
          </p:cNvPr>
          <p:cNvSpPr>
            <a:spLocks noGrp="1"/>
          </p:cNvSpPr>
          <p:nvPr>
            <p:ph type="sldNum" sz="quarter" idx="12"/>
          </p:nvPr>
        </p:nvSpPr>
        <p:spPr/>
        <p:txBody>
          <a:bodyPr/>
          <a:lstStyle/>
          <a:p>
            <a:fld id="{E8ED90AF-3A82-4F31-B9C5-A56CAD6C22EA}" type="slidenum">
              <a:rPr lang="de-DE" smtClean="0"/>
              <a:t>‹Nr.›</a:t>
            </a:fld>
            <a:endParaRPr lang="de-DE"/>
          </a:p>
        </p:txBody>
      </p:sp>
    </p:spTree>
    <p:extLst>
      <p:ext uri="{BB962C8B-B14F-4D97-AF65-F5344CB8AC3E}">
        <p14:creationId xmlns:p14="http://schemas.microsoft.com/office/powerpoint/2010/main" val="3328920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F4B08BDD-D840-460B-8C5C-B3F9AFCC74F3}"/>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91854DDA-0D52-4005-A964-33817DB9D479}"/>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EDFDF61-2FD6-48BC-852F-F126E9799438}"/>
              </a:ext>
            </a:extLst>
          </p:cNvPr>
          <p:cNvSpPr>
            <a:spLocks noGrp="1"/>
          </p:cNvSpPr>
          <p:nvPr>
            <p:ph type="dt" sz="half" idx="10"/>
          </p:nvPr>
        </p:nvSpPr>
        <p:spPr/>
        <p:txBody>
          <a:bodyPr/>
          <a:lstStyle/>
          <a:p>
            <a:fld id="{65748AED-F54A-4265-8788-807AB0218B96}" type="datetimeFigureOut">
              <a:rPr lang="de-DE" smtClean="0"/>
              <a:t>26.08.2023</a:t>
            </a:fld>
            <a:endParaRPr lang="de-DE"/>
          </a:p>
        </p:txBody>
      </p:sp>
      <p:sp>
        <p:nvSpPr>
          <p:cNvPr id="5" name="Fußzeilenplatzhalter 4">
            <a:extLst>
              <a:ext uri="{FF2B5EF4-FFF2-40B4-BE49-F238E27FC236}">
                <a16:creationId xmlns:a16="http://schemas.microsoft.com/office/drawing/2014/main" id="{BDED2A00-E337-43A2-93B8-77AAE80BDD4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1C453CD-BFFC-4D97-9F0A-F9A1136952C9}"/>
              </a:ext>
            </a:extLst>
          </p:cNvPr>
          <p:cNvSpPr>
            <a:spLocks noGrp="1"/>
          </p:cNvSpPr>
          <p:nvPr>
            <p:ph type="sldNum" sz="quarter" idx="12"/>
          </p:nvPr>
        </p:nvSpPr>
        <p:spPr/>
        <p:txBody>
          <a:bodyPr/>
          <a:lstStyle/>
          <a:p>
            <a:fld id="{E8ED90AF-3A82-4F31-B9C5-A56CAD6C22EA}" type="slidenum">
              <a:rPr lang="de-DE" smtClean="0"/>
              <a:t>‹Nr.›</a:t>
            </a:fld>
            <a:endParaRPr lang="de-DE"/>
          </a:p>
        </p:txBody>
      </p:sp>
    </p:spTree>
    <p:extLst>
      <p:ext uri="{BB962C8B-B14F-4D97-AF65-F5344CB8AC3E}">
        <p14:creationId xmlns:p14="http://schemas.microsoft.com/office/powerpoint/2010/main" val="1248553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FB3386-AA98-410F-A60F-ED6685FD16B3}"/>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BFD443EB-4BC8-4D88-AC46-3947642A7334}"/>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596B267-06BC-4D8F-91C4-AA38D1F35160}"/>
              </a:ext>
            </a:extLst>
          </p:cNvPr>
          <p:cNvSpPr>
            <a:spLocks noGrp="1"/>
          </p:cNvSpPr>
          <p:nvPr>
            <p:ph type="dt" sz="half" idx="10"/>
          </p:nvPr>
        </p:nvSpPr>
        <p:spPr/>
        <p:txBody>
          <a:bodyPr/>
          <a:lstStyle/>
          <a:p>
            <a:fld id="{65748AED-F54A-4265-8788-807AB0218B96}" type="datetimeFigureOut">
              <a:rPr lang="de-DE" smtClean="0"/>
              <a:t>26.08.2023</a:t>
            </a:fld>
            <a:endParaRPr lang="de-DE"/>
          </a:p>
        </p:txBody>
      </p:sp>
      <p:sp>
        <p:nvSpPr>
          <p:cNvPr id="5" name="Fußzeilenplatzhalter 4">
            <a:extLst>
              <a:ext uri="{FF2B5EF4-FFF2-40B4-BE49-F238E27FC236}">
                <a16:creationId xmlns:a16="http://schemas.microsoft.com/office/drawing/2014/main" id="{17EB08AF-E834-49D4-A90F-FAAD29DE0E6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F64149C-CFAF-4882-BF35-74E6C07F5807}"/>
              </a:ext>
            </a:extLst>
          </p:cNvPr>
          <p:cNvSpPr>
            <a:spLocks noGrp="1"/>
          </p:cNvSpPr>
          <p:nvPr>
            <p:ph type="sldNum" sz="quarter" idx="12"/>
          </p:nvPr>
        </p:nvSpPr>
        <p:spPr/>
        <p:txBody>
          <a:bodyPr/>
          <a:lstStyle/>
          <a:p>
            <a:fld id="{E8ED90AF-3A82-4F31-B9C5-A56CAD6C22EA}" type="slidenum">
              <a:rPr lang="de-DE" smtClean="0"/>
              <a:t>‹Nr.›</a:t>
            </a:fld>
            <a:endParaRPr lang="de-DE"/>
          </a:p>
        </p:txBody>
      </p:sp>
    </p:spTree>
    <p:extLst>
      <p:ext uri="{BB962C8B-B14F-4D97-AF65-F5344CB8AC3E}">
        <p14:creationId xmlns:p14="http://schemas.microsoft.com/office/powerpoint/2010/main" val="1363589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FE4999-7FF7-41B9-AFD9-3FE0A936D223}"/>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62EBC282-F529-4437-AD03-AF11B87360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CF63AB9C-2650-49D7-9A6D-AA12519C8832}"/>
              </a:ext>
            </a:extLst>
          </p:cNvPr>
          <p:cNvSpPr>
            <a:spLocks noGrp="1"/>
          </p:cNvSpPr>
          <p:nvPr>
            <p:ph type="dt" sz="half" idx="10"/>
          </p:nvPr>
        </p:nvSpPr>
        <p:spPr/>
        <p:txBody>
          <a:bodyPr/>
          <a:lstStyle/>
          <a:p>
            <a:fld id="{65748AED-F54A-4265-8788-807AB0218B96}" type="datetimeFigureOut">
              <a:rPr lang="de-DE" smtClean="0"/>
              <a:t>26.08.2023</a:t>
            </a:fld>
            <a:endParaRPr lang="de-DE"/>
          </a:p>
        </p:txBody>
      </p:sp>
      <p:sp>
        <p:nvSpPr>
          <p:cNvPr id="5" name="Fußzeilenplatzhalter 4">
            <a:extLst>
              <a:ext uri="{FF2B5EF4-FFF2-40B4-BE49-F238E27FC236}">
                <a16:creationId xmlns:a16="http://schemas.microsoft.com/office/drawing/2014/main" id="{3777264F-D0BE-4279-B2EB-E13F03D4CBE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1721D53-C692-41DF-AA44-F7BF83E24172}"/>
              </a:ext>
            </a:extLst>
          </p:cNvPr>
          <p:cNvSpPr>
            <a:spLocks noGrp="1"/>
          </p:cNvSpPr>
          <p:nvPr>
            <p:ph type="sldNum" sz="quarter" idx="12"/>
          </p:nvPr>
        </p:nvSpPr>
        <p:spPr/>
        <p:txBody>
          <a:bodyPr/>
          <a:lstStyle/>
          <a:p>
            <a:fld id="{E8ED90AF-3A82-4F31-B9C5-A56CAD6C22EA}" type="slidenum">
              <a:rPr lang="de-DE" smtClean="0"/>
              <a:t>‹Nr.›</a:t>
            </a:fld>
            <a:endParaRPr lang="de-DE"/>
          </a:p>
        </p:txBody>
      </p:sp>
    </p:spTree>
    <p:extLst>
      <p:ext uri="{BB962C8B-B14F-4D97-AF65-F5344CB8AC3E}">
        <p14:creationId xmlns:p14="http://schemas.microsoft.com/office/powerpoint/2010/main" val="3799309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3C58B0-0CD5-475A-8EB3-3EA4AA5F6D54}"/>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696D164F-03DE-40BE-BA62-451E100BA0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9A0DD679-FD02-4EAC-B923-31D3ED075996}"/>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A0715306-9DBA-47EC-B22D-5ABCDBE3C0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0BABB347-F1FF-4331-91A8-2A8E6D47F304}"/>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65BC0B94-C48E-4DE6-A28B-E117626D3EB9}"/>
              </a:ext>
            </a:extLst>
          </p:cNvPr>
          <p:cNvSpPr>
            <a:spLocks noGrp="1"/>
          </p:cNvSpPr>
          <p:nvPr>
            <p:ph type="dt" sz="half" idx="10"/>
          </p:nvPr>
        </p:nvSpPr>
        <p:spPr/>
        <p:txBody>
          <a:bodyPr/>
          <a:lstStyle/>
          <a:p>
            <a:fld id="{65748AED-F54A-4265-8788-807AB0218B96}" type="datetimeFigureOut">
              <a:rPr lang="de-DE" smtClean="0"/>
              <a:t>26.08.2023</a:t>
            </a:fld>
            <a:endParaRPr lang="de-DE"/>
          </a:p>
        </p:txBody>
      </p:sp>
      <p:sp>
        <p:nvSpPr>
          <p:cNvPr id="8" name="Fußzeilenplatzhalter 7">
            <a:extLst>
              <a:ext uri="{FF2B5EF4-FFF2-40B4-BE49-F238E27FC236}">
                <a16:creationId xmlns:a16="http://schemas.microsoft.com/office/drawing/2014/main" id="{8F55BACA-2CA2-42F0-A4DF-4F361CC661D0}"/>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72B7D098-0C7E-4995-B117-F4799C1ABD43}"/>
              </a:ext>
            </a:extLst>
          </p:cNvPr>
          <p:cNvSpPr>
            <a:spLocks noGrp="1"/>
          </p:cNvSpPr>
          <p:nvPr>
            <p:ph type="sldNum" sz="quarter" idx="12"/>
          </p:nvPr>
        </p:nvSpPr>
        <p:spPr/>
        <p:txBody>
          <a:bodyPr/>
          <a:lstStyle/>
          <a:p>
            <a:fld id="{E8ED90AF-3A82-4F31-B9C5-A56CAD6C22EA}" type="slidenum">
              <a:rPr lang="de-DE" smtClean="0"/>
              <a:t>‹Nr.›</a:t>
            </a:fld>
            <a:endParaRPr lang="de-DE"/>
          </a:p>
        </p:txBody>
      </p:sp>
    </p:spTree>
    <p:extLst>
      <p:ext uri="{BB962C8B-B14F-4D97-AF65-F5344CB8AC3E}">
        <p14:creationId xmlns:p14="http://schemas.microsoft.com/office/powerpoint/2010/main" val="2630113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77F150-4AEE-4523-86A0-3394975B150F}"/>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3F0357F7-E25A-484C-9A83-A1C694C62CFE}"/>
              </a:ext>
            </a:extLst>
          </p:cNvPr>
          <p:cNvSpPr>
            <a:spLocks noGrp="1"/>
          </p:cNvSpPr>
          <p:nvPr>
            <p:ph type="dt" sz="half" idx="10"/>
          </p:nvPr>
        </p:nvSpPr>
        <p:spPr/>
        <p:txBody>
          <a:bodyPr/>
          <a:lstStyle/>
          <a:p>
            <a:fld id="{65748AED-F54A-4265-8788-807AB0218B96}" type="datetimeFigureOut">
              <a:rPr lang="de-DE" smtClean="0"/>
              <a:t>26.08.2023</a:t>
            </a:fld>
            <a:endParaRPr lang="de-DE"/>
          </a:p>
        </p:txBody>
      </p:sp>
      <p:sp>
        <p:nvSpPr>
          <p:cNvPr id="4" name="Fußzeilenplatzhalter 3">
            <a:extLst>
              <a:ext uri="{FF2B5EF4-FFF2-40B4-BE49-F238E27FC236}">
                <a16:creationId xmlns:a16="http://schemas.microsoft.com/office/drawing/2014/main" id="{4EA0E076-AA8E-46DB-A061-AE78FC2F196D}"/>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6E189C63-6E29-47BD-B1E6-5061ED000D66}"/>
              </a:ext>
            </a:extLst>
          </p:cNvPr>
          <p:cNvSpPr>
            <a:spLocks noGrp="1"/>
          </p:cNvSpPr>
          <p:nvPr>
            <p:ph type="sldNum" sz="quarter" idx="12"/>
          </p:nvPr>
        </p:nvSpPr>
        <p:spPr/>
        <p:txBody>
          <a:bodyPr/>
          <a:lstStyle/>
          <a:p>
            <a:fld id="{E8ED90AF-3A82-4F31-B9C5-A56CAD6C22EA}" type="slidenum">
              <a:rPr lang="de-DE" smtClean="0"/>
              <a:t>‹Nr.›</a:t>
            </a:fld>
            <a:endParaRPr lang="de-DE"/>
          </a:p>
        </p:txBody>
      </p:sp>
    </p:spTree>
    <p:extLst>
      <p:ext uri="{BB962C8B-B14F-4D97-AF65-F5344CB8AC3E}">
        <p14:creationId xmlns:p14="http://schemas.microsoft.com/office/powerpoint/2010/main" val="780864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DCD146F6-0C7D-4BA5-8F6E-E14EDBCC9E32}"/>
              </a:ext>
            </a:extLst>
          </p:cNvPr>
          <p:cNvSpPr>
            <a:spLocks noGrp="1"/>
          </p:cNvSpPr>
          <p:nvPr>
            <p:ph type="dt" sz="half" idx="10"/>
          </p:nvPr>
        </p:nvSpPr>
        <p:spPr/>
        <p:txBody>
          <a:bodyPr/>
          <a:lstStyle/>
          <a:p>
            <a:fld id="{65748AED-F54A-4265-8788-807AB0218B96}" type="datetimeFigureOut">
              <a:rPr lang="de-DE" smtClean="0"/>
              <a:t>26.08.2023</a:t>
            </a:fld>
            <a:endParaRPr lang="de-DE"/>
          </a:p>
        </p:txBody>
      </p:sp>
      <p:sp>
        <p:nvSpPr>
          <p:cNvPr id="3" name="Fußzeilenplatzhalter 2">
            <a:extLst>
              <a:ext uri="{FF2B5EF4-FFF2-40B4-BE49-F238E27FC236}">
                <a16:creationId xmlns:a16="http://schemas.microsoft.com/office/drawing/2014/main" id="{53C15A43-A555-44D6-8556-98317A1F03F2}"/>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9FFA1944-47C0-4CA3-997F-2E9504C577B9}"/>
              </a:ext>
            </a:extLst>
          </p:cNvPr>
          <p:cNvSpPr>
            <a:spLocks noGrp="1"/>
          </p:cNvSpPr>
          <p:nvPr>
            <p:ph type="sldNum" sz="quarter" idx="12"/>
          </p:nvPr>
        </p:nvSpPr>
        <p:spPr/>
        <p:txBody>
          <a:bodyPr/>
          <a:lstStyle/>
          <a:p>
            <a:fld id="{E8ED90AF-3A82-4F31-B9C5-A56CAD6C22EA}" type="slidenum">
              <a:rPr lang="de-DE" smtClean="0"/>
              <a:t>‹Nr.›</a:t>
            </a:fld>
            <a:endParaRPr lang="de-DE"/>
          </a:p>
        </p:txBody>
      </p:sp>
    </p:spTree>
    <p:extLst>
      <p:ext uri="{BB962C8B-B14F-4D97-AF65-F5344CB8AC3E}">
        <p14:creationId xmlns:p14="http://schemas.microsoft.com/office/powerpoint/2010/main" val="2760032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3632E3-0A58-4A26-AB06-8F27A7F8742A}"/>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9BB5B2B6-BC85-4BBF-BCD2-43D6AFE1C4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A5BE6896-45AB-4A3E-A1A8-8A4E41CF1C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EE49D0B-7634-4478-9611-66CEC544BAE2}"/>
              </a:ext>
            </a:extLst>
          </p:cNvPr>
          <p:cNvSpPr>
            <a:spLocks noGrp="1"/>
          </p:cNvSpPr>
          <p:nvPr>
            <p:ph type="dt" sz="half" idx="10"/>
          </p:nvPr>
        </p:nvSpPr>
        <p:spPr/>
        <p:txBody>
          <a:bodyPr/>
          <a:lstStyle/>
          <a:p>
            <a:fld id="{65748AED-F54A-4265-8788-807AB0218B96}" type="datetimeFigureOut">
              <a:rPr lang="de-DE" smtClean="0"/>
              <a:t>26.08.2023</a:t>
            </a:fld>
            <a:endParaRPr lang="de-DE"/>
          </a:p>
        </p:txBody>
      </p:sp>
      <p:sp>
        <p:nvSpPr>
          <p:cNvPr id="6" name="Fußzeilenplatzhalter 5">
            <a:extLst>
              <a:ext uri="{FF2B5EF4-FFF2-40B4-BE49-F238E27FC236}">
                <a16:creationId xmlns:a16="http://schemas.microsoft.com/office/drawing/2014/main" id="{23A4128D-0594-48D7-9CFA-AE97D7B657BA}"/>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5172CBE8-C1D8-443C-AA72-A353882C8C19}"/>
              </a:ext>
            </a:extLst>
          </p:cNvPr>
          <p:cNvSpPr>
            <a:spLocks noGrp="1"/>
          </p:cNvSpPr>
          <p:nvPr>
            <p:ph type="sldNum" sz="quarter" idx="12"/>
          </p:nvPr>
        </p:nvSpPr>
        <p:spPr/>
        <p:txBody>
          <a:bodyPr/>
          <a:lstStyle/>
          <a:p>
            <a:fld id="{E8ED90AF-3A82-4F31-B9C5-A56CAD6C22EA}" type="slidenum">
              <a:rPr lang="de-DE" smtClean="0"/>
              <a:t>‹Nr.›</a:t>
            </a:fld>
            <a:endParaRPr lang="de-DE"/>
          </a:p>
        </p:txBody>
      </p:sp>
    </p:spTree>
    <p:extLst>
      <p:ext uri="{BB962C8B-B14F-4D97-AF65-F5344CB8AC3E}">
        <p14:creationId xmlns:p14="http://schemas.microsoft.com/office/powerpoint/2010/main" val="1037161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129756-0A57-4543-BCAC-3B6622B608CE}"/>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EA72C9B4-BE51-4A3D-AA1B-6876838CBA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1CA232E7-9116-4100-B02D-8D87241228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3ED211B5-4D6F-4E02-98F9-0116A07F5E49}"/>
              </a:ext>
            </a:extLst>
          </p:cNvPr>
          <p:cNvSpPr>
            <a:spLocks noGrp="1"/>
          </p:cNvSpPr>
          <p:nvPr>
            <p:ph type="dt" sz="half" idx="10"/>
          </p:nvPr>
        </p:nvSpPr>
        <p:spPr/>
        <p:txBody>
          <a:bodyPr/>
          <a:lstStyle/>
          <a:p>
            <a:fld id="{65748AED-F54A-4265-8788-807AB0218B96}" type="datetimeFigureOut">
              <a:rPr lang="de-DE" smtClean="0"/>
              <a:t>26.08.2023</a:t>
            </a:fld>
            <a:endParaRPr lang="de-DE"/>
          </a:p>
        </p:txBody>
      </p:sp>
      <p:sp>
        <p:nvSpPr>
          <p:cNvPr id="6" name="Fußzeilenplatzhalter 5">
            <a:extLst>
              <a:ext uri="{FF2B5EF4-FFF2-40B4-BE49-F238E27FC236}">
                <a16:creationId xmlns:a16="http://schemas.microsoft.com/office/drawing/2014/main" id="{3AD020FC-E4A3-495A-87F1-0A67E51354A6}"/>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73F069EB-221B-4CB9-BC96-9153703C5D4D}"/>
              </a:ext>
            </a:extLst>
          </p:cNvPr>
          <p:cNvSpPr>
            <a:spLocks noGrp="1"/>
          </p:cNvSpPr>
          <p:nvPr>
            <p:ph type="sldNum" sz="quarter" idx="12"/>
          </p:nvPr>
        </p:nvSpPr>
        <p:spPr/>
        <p:txBody>
          <a:bodyPr/>
          <a:lstStyle/>
          <a:p>
            <a:fld id="{E8ED90AF-3A82-4F31-B9C5-A56CAD6C22EA}" type="slidenum">
              <a:rPr lang="de-DE" smtClean="0"/>
              <a:t>‹Nr.›</a:t>
            </a:fld>
            <a:endParaRPr lang="de-DE"/>
          </a:p>
        </p:txBody>
      </p:sp>
    </p:spTree>
    <p:extLst>
      <p:ext uri="{BB962C8B-B14F-4D97-AF65-F5344CB8AC3E}">
        <p14:creationId xmlns:p14="http://schemas.microsoft.com/office/powerpoint/2010/main" val="2509523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AD05A4-EB27-46DB-9C9F-B58BDA6464F3}"/>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7529FF39-E2C1-4175-9481-E17BB21E1A18}"/>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C4AE820-6BE2-49A7-A6D1-5ECC959ECADD}"/>
              </a:ext>
            </a:extLst>
          </p:cNvPr>
          <p:cNvSpPr>
            <a:spLocks noGrp="1"/>
          </p:cNvSpPr>
          <p:nvPr>
            <p:ph type="dt" sz="half" idx="10"/>
          </p:nvPr>
        </p:nvSpPr>
        <p:spPr/>
        <p:txBody>
          <a:bodyPr/>
          <a:lstStyle/>
          <a:p>
            <a:fld id="{65748AED-F54A-4265-8788-807AB0218B96}" type="datetimeFigureOut">
              <a:rPr lang="de-DE" smtClean="0"/>
              <a:t>26.08.2023</a:t>
            </a:fld>
            <a:endParaRPr lang="de-DE"/>
          </a:p>
        </p:txBody>
      </p:sp>
      <p:sp>
        <p:nvSpPr>
          <p:cNvPr id="5" name="Fußzeilenplatzhalter 4">
            <a:extLst>
              <a:ext uri="{FF2B5EF4-FFF2-40B4-BE49-F238E27FC236}">
                <a16:creationId xmlns:a16="http://schemas.microsoft.com/office/drawing/2014/main" id="{5E20559E-ABDD-4590-816E-A7DC47E93D2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A13E543-E5C2-4722-B177-24830126BB82}"/>
              </a:ext>
            </a:extLst>
          </p:cNvPr>
          <p:cNvSpPr>
            <a:spLocks noGrp="1"/>
          </p:cNvSpPr>
          <p:nvPr>
            <p:ph type="sldNum" sz="quarter" idx="12"/>
          </p:nvPr>
        </p:nvSpPr>
        <p:spPr/>
        <p:txBody>
          <a:bodyPr/>
          <a:lstStyle/>
          <a:p>
            <a:fld id="{E8ED90AF-3A82-4F31-B9C5-A56CAD6C22EA}" type="slidenum">
              <a:rPr lang="de-DE" smtClean="0"/>
              <a:t>‹Nr.›</a:t>
            </a:fld>
            <a:endParaRPr lang="de-DE"/>
          </a:p>
        </p:txBody>
      </p:sp>
    </p:spTree>
    <p:extLst>
      <p:ext uri="{BB962C8B-B14F-4D97-AF65-F5344CB8AC3E}">
        <p14:creationId xmlns:p14="http://schemas.microsoft.com/office/powerpoint/2010/main" val="2078410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048F450D-8386-4204-BE05-E97C0F4954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670A865F-5748-4F35-B3CB-873A3F47FF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74987C6-1AF0-4968-B7B2-E435C8739F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748AED-F54A-4265-8788-807AB0218B96}" type="datetimeFigureOut">
              <a:rPr lang="de-DE" smtClean="0"/>
              <a:t>26.08.2023</a:t>
            </a:fld>
            <a:endParaRPr lang="de-DE"/>
          </a:p>
        </p:txBody>
      </p:sp>
      <p:sp>
        <p:nvSpPr>
          <p:cNvPr id="5" name="Fußzeilenplatzhalter 4">
            <a:extLst>
              <a:ext uri="{FF2B5EF4-FFF2-40B4-BE49-F238E27FC236}">
                <a16:creationId xmlns:a16="http://schemas.microsoft.com/office/drawing/2014/main" id="{777E5DCA-A7C9-47C1-926A-0B6D2BDF54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65305A16-2AC6-402E-B837-02178EF062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ED90AF-3A82-4F31-B9C5-A56CAD6C22EA}" type="slidenum">
              <a:rPr lang="de-DE" smtClean="0"/>
              <a:t>‹Nr.›</a:t>
            </a:fld>
            <a:endParaRPr lang="de-DE"/>
          </a:p>
        </p:txBody>
      </p:sp>
    </p:spTree>
    <p:extLst>
      <p:ext uri="{BB962C8B-B14F-4D97-AF65-F5344CB8AC3E}">
        <p14:creationId xmlns:p14="http://schemas.microsoft.com/office/powerpoint/2010/main" val="32783797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computer, Person, Computer, Menschliches Gesicht enthält.&#10;&#10;Automatisch generierte Beschreibung">
            <a:extLst>
              <a:ext uri="{FF2B5EF4-FFF2-40B4-BE49-F238E27FC236}">
                <a16:creationId xmlns:a16="http://schemas.microsoft.com/office/drawing/2014/main" id="{0777101B-8733-5F49-CA9C-311271B467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2825" y="-384493"/>
            <a:ext cx="8270543" cy="8270543"/>
          </a:xfrm>
          <a:prstGeom prst="rect">
            <a:avLst/>
          </a:prstGeom>
        </p:spPr>
      </p:pic>
    </p:spTree>
    <p:extLst>
      <p:ext uri="{BB962C8B-B14F-4D97-AF65-F5344CB8AC3E}">
        <p14:creationId xmlns:p14="http://schemas.microsoft.com/office/powerpoint/2010/main" val="2749987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A16CD4E8-170C-B0F5-269F-4BE4FD3AB2A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731" b="14903"/>
          <a:stretch/>
        </p:blipFill>
        <p:spPr>
          <a:xfrm>
            <a:off x="0" y="0"/>
            <a:ext cx="12193200" cy="6858000"/>
          </a:xfrm>
          <a:prstGeom prst="rect">
            <a:avLst/>
          </a:prstGeom>
        </p:spPr>
      </p:pic>
    </p:spTree>
    <p:extLst>
      <p:ext uri="{BB962C8B-B14F-4D97-AF65-F5344CB8AC3E}">
        <p14:creationId xmlns:p14="http://schemas.microsoft.com/office/powerpoint/2010/main" val="1434324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61DB14C-2B92-475F-AD91-D7A0AD3F2B4D}"/>
              </a:ext>
            </a:extLst>
          </p:cNvPr>
          <p:cNvPicPr>
            <a:picLocks noChangeAspect="1"/>
          </p:cNvPicPr>
          <p:nvPr/>
        </p:nvPicPr>
        <p:blipFill rotWithShape="1">
          <a:blip r:embed="rId3">
            <a:extLst>
              <a:ext uri="{28A0092B-C50C-407E-A947-70E740481C1C}">
                <a14:useLocalDpi xmlns:a14="http://schemas.microsoft.com/office/drawing/2010/main" val="0"/>
              </a:ext>
            </a:extLst>
          </a:blip>
          <a:srcRect l="37517" t="16673" r="31245" b="57011"/>
          <a:stretch/>
        </p:blipFill>
        <p:spPr>
          <a:xfrm>
            <a:off x="1" y="1"/>
            <a:ext cx="12193200" cy="6858000"/>
          </a:xfrm>
          <a:prstGeom prst="rect">
            <a:avLst/>
          </a:prstGeom>
        </p:spPr>
      </p:pic>
    </p:spTree>
    <p:extLst>
      <p:ext uri="{BB962C8B-B14F-4D97-AF65-F5344CB8AC3E}">
        <p14:creationId xmlns:p14="http://schemas.microsoft.com/office/powerpoint/2010/main" val="31925375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6721DC1D-50F5-616C-EE81-A1206D3D350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9589" b="6045"/>
          <a:stretch/>
        </p:blipFill>
        <p:spPr>
          <a:xfrm>
            <a:off x="0" y="0"/>
            <a:ext cx="12193200" cy="6858000"/>
          </a:xfrm>
          <a:prstGeom prst="rect">
            <a:avLst/>
          </a:prstGeom>
        </p:spPr>
      </p:pic>
    </p:spTree>
    <p:extLst>
      <p:ext uri="{BB962C8B-B14F-4D97-AF65-F5344CB8AC3E}">
        <p14:creationId xmlns:p14="http://schemas.microsoft.com/office/powerpoint/2010/main" val="3746520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86DE6AAF-EF7E-ACBB-0283-9876F516409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12245" b="3388"/>
          <a:stretch/>
        </p:blipFill>
        <p:spPr>
          <a:xfrm>
            <a:off x="0" y="0"/>
            <a:ext cx="12193200" cy="6858000"/>
          </a:xfrm>
          <a:prstGeom prst="rect">
            <a:avLst/>
          </a:prstGeom>
        </p:spPr>
      </p:pic>
    </p:spTree>
    <p:extLst>
      <p:ext uri="{BB962C8B-B14F-4D97-AF65-F5344CB8AC3E}">
        <p14:creationId xmlns:p14="http://schemas.microsoft.com/office/powerpoint/2010/main" val="37331162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E29F7778-E408-EBA2-0B3A-0C3A51423DC4}"/>
              </a:ext>
            </a:extLst>
          </p:cNvPr>
          <p:cNvPicPr>
            <a:picLocks noChangeAspect="1"/>
          </p:cNvPicPr>
          <p:nvPr/>
        </p:nvPicPr>
        <p:blipFill rotWithShape="1">
          <a:blip r:embed="rId3">
            <a:extLst>
              <a:ext uri="{28A0092B-C50C-407E-A947-70E740481C1C}">
                <a14:useLocalDpi xmlns:a14="http://schemas.microsoft.com/office/drawing/2010/main" val="0"/>
              </a:ext>
            </a:extLst>
          </a:blip>
          <a:srcRect t="402" b="15425"/>
          <a:stretch/>
        </p:blipFill>
        <p:spPr>
          <a:xfrm>
            <a:off x="0" y="0"/>
            <a:ext cx="12193200" cy="6858000"/>
          </a:xfrm>
          <a:prstGeom prst="rect">
            <a:avLst/>
          </a:prstGeom>
        </p:spPr>
      </p:pic>
    </p:spTree>
    <p:extLst>
      <p:ext uri="{BB962C8B-B14F-4D97-AF65-F5344CB8AC3E}">
        <p14:creationId xmlns:p14="http://schemas.microsoft.com/office/powerpoint/2010/main" val="4263218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61DB14C-2B92-475F-AD91-D7A0AD3F2B4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7817" b="7817"/>
          <a:stretch/>
        </p:blipFill>
        <p:spPr>
          <a:xfrm>
            <a:off x="0" y="0"/>
            <a:ext cx="12193200" cy="6858000"/>
          </a:xfrm>
          <a:prstGeom prst="rect">
            <a:avLst/>
          </a:prstGeom>
        </p:spPr>
      </p:pic>
    </p:spTree>
    <p:extLst>
      <p:ext uri="{BB962C8B-B14F-4D97-AF65-F5344CB8AC3E}">
        <p14:creationId xmlns:p14="http://schemas.microsoft.com/office/powerpoint/2010/main" val="10387333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61DB14C-2B92-475F-AD91-D7A0AD3F2B4D}"/>
              </a:ext>
            </a:extLst>
          </p:cNvPr>
          <p:cNvPicPr>
            <a:picLocks noChangeAspect="1"/>
          </p:cNvPicPr>
          <p:nvPr/>
        </p:nvPicPr>
        <p:blipFill>
          <a:blip r:embed="rId3" cstate="hqprint">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spTree>
    <p:extLst>
      <p:ext uri="{BB962C8B-B14F-4D97-AF65-F5344CB8AC3E}">
        <p14:creationId xmlns:p14="http://schemas.microsoft.com/office/powerpoint/2010/main" val="41237153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61DB14C-2B92-475F-AD91-D7A0AD3F2B4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1168" b="14456"/>
          <a:stretch/>
        </p:blipFill>
        <p:spPr>
          <a:xfrm>
            <a:off x="0" y="0"/>
            <a:ext cx="12192000" cy="6858000"/>
          </a:xfrm>
          <a:prstGeom prst="rect">
            <a:avLst/>
          </a:prstGeom>
        </p:spPr>
      </p:pic>
    </p:spTree>
    <p:extLst>
      <p:ext uri="{BB962C8B-B14F-4D97-AF65-F5344CB8AC3E}">
        <p14:creationId xmlns:p14="http://schemas.microsoft.com/office/powerpoint/2010/main" val="30970054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61DB14C-2B92-475F-AD91-D7A0AD3F2B4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6931" b="8703"/>
          <a:stretch/>
        </p:blipFill>
        <p:spPr>
          <a:xfrm>
            <a:off x="-1200" y="0"/>
            <a:ext cx="12193200" cy="6858000"/>
          </a:xfrm>
          <a:prstGeom prst="rect">
            <a:avLst/>
          </a:prstGeom>
        </p:spPr>
      </p:pic>
    </p:spTree>
    <p:extLst>
      <p:ext uri="{BB962C8B-B14F-4D97-AF65-F5344CB8AC3E}">
        <p14:creationId xmlns:p14="http://schemas.microsoft.com/office/powerpoint/2010/main" val="17248180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35F9E66A-F601-0775-7331-2F5FFA11951B}"/>
              </a:ext>
            </a:extLst>
          </p:cNvPr>
          <p:cNvPicPr>
            <a:picLocks noChangeAspect="1"/>
          </p:cNvPicPr>
          <p:nvPr/>
        </p:nvPicPr>
        <p:blipFill>
          <a:blip r:embed="rId3" cstate="hqprint">
            <a:extLst>
              <a:ext uri="{28A0092B-C50C-407E-A947-70E740481C1C}">
                <a14:useLocalDpi xmlns:a14="http://schemas.microsoft.com/office/drawing/2010/main" val="0"/>
              </a:ext>
            </a:extLst>
          </a:blip>
          <a:srcRect t="7817" b="7817"/>
          <a:stretch/>
        </p:blipFill>
        <p:spPr>
          <a:xfrm>
            <a:off x="-1200" y="0"/>
            <a:ext cx="12193200" cy="6858000"/>
          </a:xfrm>
          <a:prstGeom prst="rect">
            <a:avLst/>
          </a:prstGeom>
        </p:spPr>
      </p:pic>
    </p:spTree>
    <p:extLst>
      <p:ext uri="{BB962C8B-B14F-4D97-AF65-F5344CB8AC3E}">
        <p14:creationId xmlns:p14="http://schemas.microsoft.com/office/powerpoint/2010/main" val="915869093"/>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fdW">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379</Words>
  <Application>Microsoft Office PowerPoint</Application>
  <PresentationFormat>Breitbild</PresentationFormat>
  <Paragraphs>22</Paragraphs>
  <Slides>11</Slides>
  <Notes>11</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11</vt:i4>
      </vt:variant>
    </vt:vector>
  </HeadingPairs>
  <TitlesOfParts>
    <vt:vector size="16" baseType="lpstr">
      <vt:lpstr>Arial</vt:lpstr>
      <vt:lpstr>Calibri</vt:lpstr>
      <vt:lpstr>Georgia</vt:lpstr>
      <vt:lpstr>Times New Roman</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Sophie Becker</dc:creator>
  <cp:lastModifiedBy>veronika.ullmann</cp:lastModifiedBy>
  <cp:revision>37</cp:revision>
  <dcterms:created xsi:type="dcterms:W3CDTF">2021-07-16T09:22:27Z</dcterms:created>
  <dcterms:modified xsi:type="dcterms:W3CDTF">2023-08-26T10:54:16Z</dcterms:modified>
</cp:coreProperties>
</file>